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68" r:id="rId5"/>
    <p:sldId id="259" r:id="rId6"/>
    <p:sldId id="260" r:id="rId7"/>
    <p:sldId id="265" r:id="rId8"/>
    <p:sldId id="266" r:id="rId9"/>
    <p:sldId id="267" r:id="rId10"/>
    <p:sldId id="261" r:id="rId11"/>
    <p:sldId id="262" r:id="rId12"/>
    <p:sldId id="263" r:id="rId13"/>
    <p:sldId id="264" r:id="rId14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116" autoAdjust="0"/>
    <p:restoredTop sz="86176" autoAdjust="0"/>
  </p:normalViewPr>
  <p:slideViewPr>
    <p:cSldViewPr>
      <p:cViewPr>
        <p:scale>
          <a:sx n="50" d="100"/>
          <a:sy n="50" d="100"/>
        </p:scale>
        <p:origin x="-1574" y="-6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9CD213-27DC-4BA9-80EE-EFB32EE781E6}" type="datetimeFigureOut">
              <a:rPr lang="ko-KR" altLang="en-US" smtClean="0"/>
              <a:t>2024-02-19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4880BD-C14C-4038-A6A3-E987912CD3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44184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4880BD-C14C-4038-A6A3-E987912CD367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74280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4880BD-C14C-4038-A6A3-E987912CD367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26567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2/19/2024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2/19/2024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20.png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12" Type="http://schemas.openxmlformats.org/officeDocument/2006/relationships/image" Target="../media/image47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25.png"/><Relationship Id="rId5" Type="http://schemas.openxmlformats.org/officeDocument/2006/relationships/image" Target="../media/image15.png"/><Relationship Id="rId10" Type="http://schemas.openxmlformats.org/officeDocument/2006/relationships/image" Target="../media/image46.png"/><Relationship Id="rId4" Type="http://schemas.openxmlformats.org/officeDocument/2006/relationships/image" Target="../media/image44.png"/><Relationship Id="rId9" Type="http://schemas.openxmlformats.org/officeDocument/2006/relationships/image" Target="../media/image26.png"/><Relationship Id="rId1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15.png"/><Relationship Id="rId7" Type="http://schemas.openxmlformats.org/officeDocument/2006/relationships/image" Target="../media/image4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11" Type="http://schemas.openxmlformats.org/officeDocument/2006/relationships/image" Target="../media/image51.png"/><Relationship Id="rId5" Type="http://schemas.openxmlformats.org/officeDocument/2006/relationships/image" Target="../media/image17.png"/><Relationship Id="rId10" Type="http://schemas.openxmlformats.org/officeDocument/2006/relationships/image" Target="../media/image25.png"/><Relationship Id="rId4" Type="http://schemas.openxmlformats.org/officeDocument/2006/relationships/image" Target="../media/image16.png"/><Relationship Id="rId9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5.png"/><Relationship Id="rId3" Type="http://schemas.openxmlformats.org/officeDocument/2006/relationships/image" Target="../media/image43.png"/><Relationship Id="rId7" Type="http://schemas.openxmlformats.org/officeDocument/2006/relationships/image" Target="../media/image15.png"/><Relationship Id="rId12" Type="http://schemas.openxmlformats.org/officeDocument/2006/relationships/image" Target="../media/image54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11" Type="http://schemas.openxmlformats.org/officeDocument/2006/relationships/image" Target="../media/image53.png"/><Relationship Id="rId5" Type="http://schemas.openxmlformats.org/officeDocument/2006/relationships/image" Target="../media/image46.png"/><Relationship Id="rId15" Type="http://schemas.openxmlformats.org/officeDocument/2006/relationships/image" Target="../media/image27.png"/><Relationship Id="rId10" Type="http://schemas.openxmlformats.org/officeDocument/2006/relationships/image" Target="../media/image52.png"/><Relationship Id="rId4" Type="http://schemas.openxmlformats.org/officeDocument/2006/relationships/image" Target="../media/image26.png"/><Relationship Id="rId9" Type="http://schemas.openxmlformats.org/officeDocument/2006/relationships/image" Target="../media/image17.png"/><Relationship Id="rId1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24.png"/><Relationship Id="rId7" Type="http://schemas.openxmlformats.org/officeDocument/2006/relationships/image" Target="../media/image23.png"/><Relationship Id="rId12" Type="http://schemas.openxmlformats.org/officeDocument/2006/relationships/image" Target="../media/image2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11" Type="http://schemas.openxmlformats.org/officeDocument/2006/relationships/image" Target="../media/image26.png"/><Relationship Id="rId5" Type="http://schemas.openxmlformats.org/officeDocument/2006/relationships/image" Target="../media/image16.png"/><Relationship Id="rId10" Type="http://schemas.openxmlformats.org/officeDocument/2006/relationships/image" Target="../media/image25.png"/><Relationship Id="rId4" Type="http://schemas.openxmlformats.org/officeDocument/2006/relationships/image" Target="../media/image15.png"/><Relationship Id="rId9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24.png"/><Relationship Id="rId7" Type="http://schemas.openxmlformats.org/officeDocument/2006/relationships/image" Target="../media/image23.png"/><Relationship Id="rId12" Type="http://schemas.openxmlformats.org/officeDocument/2006/relationships/image" Target="../media/image2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11" Type="http://schemas.openxmlformats.org/officeDocument/2006/relationships/image" Target="../media/image26.png"/><Relationship Id="rId5" Type="http://schemas.openxmlformats.org/officeDocument/2006/relationships/image" Target="../media/image16.png"/><Relationship Id="rId10" Type="http://schemas.openxmlformats.org/officeDocument/2006/relationships/image" Target="../media/image25.png"/><Relationship Id="rId4" Type="http://schemas.openxmlformats.org/officeDocument/2006/relationships/image" Target="../media/image15.png"/><Relationship Id="rId9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14.png"/><Relationship Id="rId7" Type="http://schemas.openxmlformats.org/officeDocument/2006/relationships/image" Target="../media/image29.png"/><Relationship Id="rId12" Type="http://schemas.openxmlformats.org/officeDocument/2006/relationships/image" Target="../media/image3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11" Type="http://schemas.openxmlformats.org/officeDocument/2006/relationships/image" Target="../media/image31.png"/><Relationship Id="rId5" Type="http://schemas.openxmlformats.org/officeDocument/2006/relationships/image" Target="../media/image16.png"/><Relationship Id="rId10" Type="http://schemas.openxmlformats.org/officeDocument/2006/relationships/image" Target="../media/image23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15.png"/><Relationship Id="rId7" Type="http://schemas.openxmlformats.org/officeDocument/2006/relationships/image" Target="../media/image34.png"/><Relationship Id="rId12" Type="http://schemas.openxmlformats.org/officeDocument/2006/relationships/image" Target="../media/image3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11" Type="http://schemas.openxmlformats.org/officeDocument/2006/relationships/image" Target="../media/image37.PNG"/><Relationship Id="rId5" Type="http://schemas.openxmlformats.org/officeDocument/2006/relationships/image" Target="../media/image17.png"/><Relationship Id="rId10" Type="http://schemas.openxmlformats.org/officeDocument/2006/relationships/image" Target="../media/image36.png"/><Relationship Id="rId4" Type="http://schemas.openxmlformats.org/officeDocument/2006/relationships/image" Target="../media/image16.png"/><Relationship Id="rId9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40.png"/><Relationship Id="rId3" Type="http://schemas.openxmlformats.org/officeDocument/2006/relationships/image" Target="../media/image14.png"/><Relationship Id="rId7" Type="http://schemas.openxmlformats.org/officeDocument/2006/relationships/image" Target="../media/image33.png"/><Relationship Id="rId12" Type="http://schemas.openxmlformats.org/officeDocument/2006/relationships/image" Target="../media/image3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11" Type="http://schemas.openxmlformats.org/officeDocument/2006/relationships/image" Target="../media/image36.png"/><Relationship Id="rId5" Type="http://schemas.openxmlformats.org/officeDocument/2006/relationships/image" Target="../media/image16.png"/><Relationship Id="rId10" Type="http://schemas.openxmlformats.org/officeDocument/2006/relationships/image" Target="../media/image20.png"/><Relationship Id="rId4" Type="http://schemas.openxmlformats.org/officeDocument/2006/relationships/image" Target="../media/image15.png"/><Relationship Id="rId9" Type="http://schemas.openxmlformats.org/officeDocument/2006/relationships/image" Target="../media/image3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41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7.png"/><Relationship Id="rId12" Type="http://schemas.openxmlformats.org/officeDocument/2006/relationships/image" Target="../media/image36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6.png"/><Relationship Id="rId11" Type="http://schemas.openxmlformats.org/officeDocument/2006/relationships/image" Target="../media/image20.png"/><Relationship Id="rId5" Type="http://schemas.openxmlformats.org/officeDocument/2006/relationships/image" Target="../media/image15.png"/><Relationship Id="rId10" Type="http://schemas.openxmlformats.org/officeDocument/2006/relationships/image" Target="../media/image35.png"/><Relationship Id="rId4" Type="http://schemas.openxmlformats.org/officeDocument/2006/relationships/image" Target="../media/image14.png"/><Relationship Id="rId9" Type="http://schemas.openxmlformats.org/officeDocument/2006/relationships/image" Target="../media/image34.png"/><Relationship Id="rId14" Type="http://schemas.openxmlformats.org/officeDocument/2006/relationships/image" Target="../media/image4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15.png"/><Relationship Id="rId7" Type="http://schemas.openxmlformats.org/officeDocument/2006/relationships/image" Target="../media/image34.png"/><Relationship Id="rId12" Type="http://schemas.openxmlformats.org/officeDocument/2006/relationships/image" Target="../media/image4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11" Type="http://schemas.openxmlformats.org/officeDocument/2006/relationships/image" Target="../media/image39.PNG"/><Relationship Id="rId5" Type="http://schemas.openxmlformats.org/officeDocument/2006/relationships/image" Target="../media/image17.png"/><Relationship Id="rId10" Type="http://schemas.openxmlformats.org/officeDocument/2006/relationships/image" Target="../media/image36.png"/><Relationship Id="rId4" Type="http://schemas.openxmlformats.org/officeDocument/2006/relationships/image" Target="../media/image16.png"/><Relationship Id="rId9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8BC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61905" y="761905"/>
            <a:ext cx="16952381" cy="8952381"/>
            <a:chOff x="761905" y="761905"/>
            <a:chExt cx="16952381" cy="89523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1905" y="761905"/>
              <a:ext cx="16952381" cy="895238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71429" y="571429"/>
            <a:ext cx="16949524" cy="8950476"/>
            <a:chOff x="571429" y="571429"/>
            <a:chExt cx="16949524" cy="895047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1429" y="571429"/>
              <a:ext cx="16949524" cy="8950476"/>
            </a:xfrm>
            <a:prstGeom prst="rect">
              <a:avLst/>
            </a:prstGeom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</p:pic>
      </p:grpSp>
      <p:grpSp>
        <p:nvGrpSpPr>
          <p:cNvPr id="1003" name="그룹 1003"/>
          <p:cNvGrpSpPr/>
          <p:nvPr/>
        </p:nvGrpSpPr>
        <p:grpSpPr>
          <a:xfrm>
            <a:off x="571429" y="571429"/>
            <a:ext cx="1142857" cy="8950476"/>
            <a:chOff x="571429" y="571429"/>
            <a:chExt cx="1142857" cy="895047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71429" y="571429"/>
              <a:ext cx="1142857" cy="895047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52381" y="2476190"/>
            <a:ext cx="380952" cy="380952"/>
            <a:chOff x="952381" y="2476190"/>
            <a:chExt cx="380952" cy="38095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52381" y="2476190"/>
              <a:ext cx="380952" cy="38095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52381" y="7238095"/>
            <a:ext cx="380952" cy="380952"/>
            <a:chOff x="952381" y="7238095"/>
            <a:chExt cx="380952" cy="38095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52381" y="7238095"/>
              <a:ext cx="380952" cy="38095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915734" y="2928684"/>
            <a:ext cx="3047619" cy="3047619"/>
            <a:chOff x="12847618" y="2476190"/>
            <a:chExt cx="3047619" cy="304761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847618" y="2476190"/>
              <a:ext cx="3047619" cy="304761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952339" y="6367177"/>
            <a:ext cx="13333333" cy="21429"/>
            <a:chOff x="2952339" y="6367177"/>
            <a:chExt cx="13333333" cy="2142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952339" y="6367177"/>
              <a:ext cx="13333333" cy="2142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2971387" y="8087585"/>
            <a:ext cx="13333333" cy="21429"/>
            <a:chOff x="2971387" y="8087585"/>
            <a:chExt cx="13333333" cy="2142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971387" y="8087585"/>
              <a:ext cx="13333333" cy="2142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0595175" y="3044179"/>
            <a:ext cx="380952" cy="380952"/>
            <a:chOff x="10595175" y="3044179"/>
            <a:chExt cx="380952" cy="380952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595175" y="3044179"/>
              <a:ext cx="380952" cy="380952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7380931" y="3214417"/>
            <a:ext cx="2787205" cy="21429"/>
            <a:chOff x="7380931" y="3214417"/>
            <a:chExt cx="2787205" cy="21429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380931" y="3214417"/>
              <a:ext cx="2787205" cy="2142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2952339" y="7230952"/>
            <a:ext cx="13333333" cy="14286"/>
            <a:chOff x="2952339" y="7230952"/>
            <a:chExt cx="13333333" cy="14286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952339" y="7230952"/>
              <a:ext cx="13333333" cy="14286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4268237" y="3342174"/>
            <a:ext cx="2232922" cy="2232922"/>
            <a:chOff x="13254967" y="2883539"/>
            <a:chExt cx="2232922" cy="2232922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254967" y="2883539"/>
              <a:ext cx="2232922" cy="2232922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1012188" y="7220928"/>
            <a:ext cx="1703320" cy="21429"/>
            <a:chOff x="11012188" y="7220928"/>
            <a:chExt cx="1703320" cy="21429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5400000">
              <a:off x="11012188" y="7220928"/>
              <a:ext cx="1703320" cy="21429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6984448" y="7648348"/>
            <a:ext cx="855624" cy="14286"/>
            <a:chOff x="6984448" y="7648348"/>
            <a:chExt cx="855624" cy="14286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5400000">
              <a:off x="6984448" y="7648348"/>
              <a:ext cx="855624" cy="14286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5989047" y="571429"/>
            <a:ext cx="1523810" cy="1523810"/>
            <a:chOff x="15989047" y="571429"/>
            <a:chExt cx="1523810" cy="1523810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5989047" y="571429"/>
              <a:ext cx="1523810" cy="1523810"/>
            </a:xfrm>
            <a:prstGeom prst="rect">
              <a:avLst/>
            </a:prstGeom>
          </p:spPr>
        </p:pic>
      </p:grpSp>
      <p:sp>
        <p:nvSpPr>
          <p:cNvPr id="48" name="Object 48"/>
          <p:cNvSpPr txBox="1"/>
          <p:nvPr/>
        </p:nvSpPr>
        <p:spPr>
          <a:xfrm>
            <a:off x="3142816" y="3748841"/>
            <a:ext cx="12200061" cy="158504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9700" b="1" kern="0" spc="-100" dirty="0">
                <a:solidFill>
                  <a:srgbClr val="3A3A3A"/>
                </a:solidFill>
                <a:latin typeface="Pretendard SemiBold" pitchFamily="34" charset="0"/>
              </a:rPr>
              <a:t>2023</a:t>
            </a:r>
            <a:r>
              <a:rPr lang="ko-KR" altLang="en-US" sz="9700" b="1" kern="0" spc="-100" dirty="0">
                <a:solidFill>
                  <a:srgbClr val="3A3A3A"/>
                </a:solidFill>
                <a:latin typeface="Pretendard SemiBold" pitchFamily="34" charset="0"/>
              </a:rPr>
              <a:t> 현장실습 보고 </a:t>
            </a:r>
            <a:endParaRPr lang="en-US" b="1" dirty="0"/>
          </a:p>
        </p:txBody>
      </p:sp>
      <p:sp>
        <p:nvSpPr>
          <p:cNvPr id="49" name="Object 49"/>
          <p:cNvSpPr txBox="1"/>
          <p:nvPr/>
        </p:nvSpPr>
        <p:spPr>
          <a:xfrm>
            <a:off x="3238057" y="6642044"/>
            <a:ext cx="4619775" cy="4154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100" dirty="0">
                <a:solidFill>
                  <a:srgbClr val="1E84CF"/>
                </a:solidFill>
                <a:latin typeface="Pretendard" pitchFamily="34" charset="0"/>
              </a:rPr>
              <a:t>2024.02.23</a:t>
            </a:r>
            <a:endParaRPr lang="en-US" dirty="0"/>
          </a:p>
        </p:txBody>
      </p:sp>
      <p:sp>
        <p:nvSpPr>
          <p:cNvPr id="50" name="Object 50"/>
          <p:cNvSpPr txBox="1"/>
          <p:nvPr/>
        </p:nvSpPr>
        <p:spPr>
          <a:xfrm>
            <a:off x="3238057" y="7502253"/>
            <a:ext cx="4619775" cy="4154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100" dirty="0">
                <a:solidFill>
                  <a:srgbClr val="1E84CF"/>
                </a:solidFill>
                <a:latin typeface="Pretendard" pitchFamily="34" charset="0"/>
                <a:cs typeface="Pretendard" pitchFamily="34" charset="0"/>
              </a:rPr>
              <a:t>게임공학과</a:t>
            </a:r>
            <a:endParaRPr lang="en-US" dirty="0"/>
          </a:p>
        </p:txBody>
      </p:sp>
      <p:sp>
        <p:nvSpPr>
          <p:cNvPr id="51" name="Object 51"/>
          <p:cNvSpPr txBox="1"/>
          <p:nvPr/>
        </p:nvSpPr>
        <p:spPr>
          <a:xfrm>
            <a:off x="7790457" y="7502253"/>
            <a:ext cx="4619775" cy="4154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100" dirty="0">
                <a:solidFill>
                  <a:srgbClr val="1E84CF"/>
                </a:solidFill>
                <a:latin typeface="Pretendard" pitchFamily="34" charset="0"/>
                <a:cs typeface="Pretendard" pitchFamily="34" charset="0"/>
              </a:rPr>
              <a:t>2019184020</a:t>
            </a:r>
            <a:endParaRPr lang="en-US" dirty="0"/>
          </a:p>
        </p:txBody>
      </p:sp>
      <p:sp>
        <p:nvSpPr>
          <p:cNvPr id="52" name="Object 52"/>
          <p:cNvSpPr txBox="1"/>
          <p:nvPr/>
        </p:nvSpPr>
        <p:spPr>
          <a:xfrm>
            <a:off x="12234095" y="7502253"/>
            <a:ext cx="4619775" cy="4154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100" dirty="0">
                <a:solidFill>
                  <a:srgbClr val="1E84CF"/>
                </a:solidFill>
                <a:latin typeface="Pretendard" pitchFamily="34" charset="0"/>
              </a:rPr>
              <a:t>윤은지</a:t>
            </a:r>
            <a:endParaRPr lang="en-US" dirty="0"/>
          </a:p>
        </p:txBody>
      </p:sp>
      <p:sp>
        <p:nvSpPr>
          <p:cNvPr id="53" name="Object 53"/>
          <p:cNvSpPr txBox="1"/>
          <p:nvPr/>
        </p:nvSpPr>
        <p:spPr>
          <a:xfrm>
            <a:off x="12234095" y="6642044"/>
            <a:ext cx="4619775" cy="6924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100" dirty="0">
                <a:solidFill>
                  <a:srgbClr val="1E84CF"/>
                </a:solidFill>
                <a:latin typeface="Pretendard" pitchFamily="34" charset="0"/>
                <a:cs typeface="Pretendard" pitchFamily="34" charset="0"/>
              </a:rPr>
              <a:t>E. dbzho8383@tukorea.ac.kr</a:t>
            </a:r>
            <a:endParaRPr lang="en-US" altLang="ko-KR" sz="2100" dirty="0"/>
          </a:p>
          <a:p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D6EF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71429" y="4666667"/>
            <a:ext cx="17142857" cy="5047619"/>
            <a:chOff x="571429" y="4666667"/>
            <a:chExt cx="17142857" cy="5047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1429" y="4666667"/>
              <a:ext cx="17142857" cy="50476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71429" y="571429"/>
            <a:ext cx="17142857" cy="1142857"/>
            <a:chOff x="571429" y="571429"/>
            <a:chExt cx="17142857" cy="11428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1429" y="571429"/>
              <a:ext cx="17142857" cy="11428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71429" y="1904762"/>
            <a:ext cx="17142857" cy="2575238"/>
            <a:chOff x="571429" y="1904762"/>
            <a:chExt cx="17142857" cy="257523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1429" y="1904762"/>
              <a:ext cx="17142857" cy="257523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71429" y="571429"/>
            <a:ext cx="1142857" cy="1142857"/>
            <a:chOff x="571429" y="571429"/>
            <a:chExt cx="1142857" cy="114285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71429" y="571429"/>
              <a:ext cx="1142857" cy="114285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809524" y="857143"/>
            <a:ext cx="3428571" cy="571429"/>
            <a:chOff x="13809524" y="857143"/>
            <a:chExt cx="3428571" cy="57142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809524" y="857143"/>
              <a:ext cx="3428571" cy="57142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7333333" y="857143"/>
            <a:ext cx="571429" cy="571429"/>
            <a:chOff x="17333333" y="857143"/>
            <a:chExt cx="571429" cy="57142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333333" y="857143"/>
              <a:ext cx="571429" cy="571429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>
            <a:off x="2190476" y="820452"/>
            <a:ext cx="8378270" cy="9580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600" dirty="0">
                <a:solidFill>
                  <a:srgbClr val="1E84CF"/>
                </a:solidFill>
                <a:latin typeface="Pretendard Medium" pitchFamily="34" charset="0"/>
                <a:cs typeface="Pretendard Medium" pitchFamily="34" charset="0"/>
              </a:rPr>
              <a:t>분 석</a:t>
            </a:r>
            <a:endParaRPr lang="en-US" dirty="0"/>
          </a:p>
        </p:txBody>
      </p:sp>
      <p:sp>
        <p:nvSpPr>
          <p:cNvPr id="21" name="Object 21"/>
          <p:cNvSpPr txBox="1"/>
          <p:nvPr/>
        </p:nvSpPr>
        <p:spPr>
          <a:xfrm>
            <a:off x="623376" y="820953"/>
            <a:ext cx="1038961" cy="9822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  <a:latin typeface="Pretendard" pitchFamily="34" charset="0"/>
                <a:cs typeface="Pretendard" pitchFamily="34" charset="0"/>
              </a:rPr>
              <a:t>5</a:t>
            </a:r>
            <a:endParaRPr lang="en-US" dirty="0"/>
          </a:p>
        </p:txBody>
      </p:sp>
      <p:sp>
        <p:nvSpPr>
          <p:cNvPr id="22" name="Object 22"/>
          <p:cNvSpPr txBox="1"/>
          <p:nvPr/>
        </p:nvSpPr>
        <p:spPr>
          <a:xfrm>
            <a:off x="17276303" y="969848"/>
            <a:ext cx="685610" cy="533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dirty="0">
                <a:solidFill>
                  <a:srgbClr val="1E84CF"/>
                </a:solidFill>
                <a:latin typeface="Pretendard" pitchFamily="34" charset="0"/>
                <a:cs typeface="Pretendard" pitchFamily="34" charset="0"/>
              </a:rPr>
              <a:t>05</a:t>
            </a:r>
            <a:endParaRPr lang="en-US" dirty="0"/>
          </a:p>
        </p:txBody>
      </p:sp>
      <p:sp>
        <p:nvSpPr>
          <p:cNvPr id="23" name="Object 23"/>
          <p:cNvSpPr txBox="1"/>
          <p:nvPr/>
        </p:nvSpPr>
        <p:spPr>
          <a:xfrm>
            <a:off x="13216667" y="969846"/>
            <a:ext cx="4614286" cy="52855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dirty="0">
                <a:solidFill>
                  <a:srgbClr val="1E84CF"/>
                </a:solidFill>
                <a:latin typeface="Pretendard" pitchFamily="34" charset="0"/>
                <a:cs typeface="Pretendard" pitchFamily="34" charset="0"/>
              </a:rPr>
              <a:t>SIMPLE BLUE TEMPLATE</a:t>
            </a:r>
            <a:endParaRPr lang="en-US" dirty="0"/>
          </a:p>
        </p:txBody>
      </p:sp>
      <p:grpSp>
        <p:nvGrpSpPr>
          <p:cNvPr id="1007" name="그룹 1007"/>
          <p:cNvGrpSpPr/>
          <p:nvPr/>
        </p:nvGrpSpPr>
        <p:grpSpPr>
          <a:xfrm>
            <a:off x="761905" y="2097143"/>
            <a:ext cx="16761905" cy="2190476"/>
            <a:chOff x="761905" y="2097143"/>
            <a:chExt cx="16761905" cy="2190476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61905" y="2097143"/>
              <a:ext cx="16761905" cy="219047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6009524" y="8180952"/>
            <a:ext cx="1523810" cy="1523810"/>
            <a:chOff x="16009524" y="8180952"/>
            <a:chExt cx="1523810" cy="1523810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009524" y="8180952"/>
              <a:ext cx="1523810" cy="152381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7528571" y="4666667"/>
            <a:ext cx="185714" cy="5047619"/>
            <a:chOff x="17528571" y="4666667"/>
            <a:chExt cx="185714" cy="5047619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7528571" y="4666667"/>
              <a:ext cx="185714" cy="504761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285714" y="2763810"/>
            <a:ext cx="857143" cy="857143"/>
            <a:chOff x="1285714" y="2763810"/>
            <a:chExt cx="857143" cy="857143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85714" y="2763810"/>
              <a:ext cx="857143" cy="857143"/>
            </a:xfrm>
            <a:prstGeom prst="rect">
              <a:avLst/>
            </a:prstGeom>
          </p:spPr>
        </p:pic>
      </p:grpSp>
      <p:sp>
        <p:nvSpPr>
          <p:cNvPr id="36" name="Object 36"/>
          <p:cNvSpPr txBox="1"/>
          <p:nvPr/>
        </p:nvSpPr>
        <p:spPr>
          <a:xfrm>
            <a:off x="1484891" y="2620952"/>
            <a:ext cx="15315932" cy="17142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200" dirty="0">
                <a:solidFill>
                  <a:srgbClr val="FFFFFF"/>
                </a:solidFill>
                <a:latin typeface="Pretendard Medium" pitchFamily="34" charset="0"/>
                <a:cs typeface="Pretendard Medium" pitchFamily="34" charset="0"/>
              </a:rPr>
              <a:t>이곳에는 분석한 내용을 요약해 입력해 주세요.</a:t>
            </a:r>
          </a:p>
          <a:p>
            <a:pPr algn="ctr"/>
            <a:r>
              <a:rPr lang="en-US" sz="3200" dirty="0">
                <a:solidFill>
                  <a:srgbClr val="FFFFFF"/>
                </a:solidFill>
                <a:latin typeface="Pretendard Medium" pitchFamily="34" charset="0"/>
                <a:cs typeface="Pretendard Medium" pitchFamily="34" charset="0"/>
              </a:rPr>
              <a:t>분석한 결과에 관한 담당자의 의견도 함께 남겨주세요.</a:t>
            </a:r>
            <a:endParaRPr lang="en-US" dirty="0"/>
          </a:p>
        </p:txBody>
      </p:sp>
      <p:grpSp>
        <p:nvGrpSpPr>
          <p:cNvPr id="1011" name="그룹 1011"/>
          <p:cNvGrpSpPr/>
          <p:nvPr/>
        </p:nvGrpSpPr>
        <p:grpSpPr>
          <a:xfrm>
            <a:off x="7619048" y="5238095"/>
            <a:ext cx="3047619" cy="761905"/>
            <a:chOff x="7619048" y="5238095"/>
            <a:chExt cx="3047619" cy="761905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619048" y="5238095"/>
              <a:ext cx="3047619" cy="761905"/>
            </a:xfrm>
            <a:prstGeom prst="rect">
              <a:avLst/>
            </a:prstGeom>
          </p:spPr>
        </p:pic>
      </p:grpSp>
      <p:sp>
        <p:nvSpPr>
          <p:cNvPr id="40" name="Object 40"/>
          <p:cNvSpPr txBox="1"/>
          <p:nvPr/>
        </p:nvSpPr>
        <p:spPr>
          <a:xfrm>
            <a:off x="7416499" y="5403461"/>
            <a:ext cx="3452716" cy="64675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400" dirty="0">
                <a:solidFill>
                  <a:srgbClr val="FFFFFF"/>
                </a:solidFill>
                <a:latin typeface="Pretendard Medium" pitchFamily="34" charset="0"/>
                <a:cs typeface="Pretendard Medium" pitchFamily="34" charset="0"/>
              </a:rPr>
              <a:t>세부 내용</a:t>
            </a:r>
            <a:endParaRPr lang="en-US" dirty="0"/>
          </a:p>
        </p:txBody>
      </p:sp>
      <p:grpSp>
        <p:nvGrpSpPr>
          <p:cNvPr id="1012" name="그룹 1012"/>
          <p:cNvGrpSpPr/>
          <p:nvPr/>
        </p:nvGrpSpPr>
        <p:grpSpPr>
          <a:xfrm>
            <a:off x="3042063" y="6602940"/>
            <a:ext cx="238095" cy="238095"/>
            <a:chOff x="3042063" y="6602940"/>
            <a:chExt cx="238095" cy="238095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042063" y="6602940"/>
              <a:ext cx="238095" cy="238095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3042063" y="7385740"/>
            <a:ext cx="238095" cy="238095"/>
            <a:chOff x="3042063" y="7385740"/>
            <a:chExt cx="238095" cy="238095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042063" y="7385740"/>
              <a:ext cx="238095" cy="238095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3029365" y="8606645"/>
            <a:ext cx="238095" cy="238095"/>
            <a:chOff x="3029365" y="8606645"/>
            <a:chExt cx="238095" cy="238095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029365" y="8606645"/>
              <a:ext cx="238095" cy="238095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569675" y="2954286"/>
            <a:ext cx="327317" cy="476190"/>
            <a:chOff x="1569675" y="2954286"/>
            <a:chExt cx="327317" cy="476190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16200000">
              <a:off x="1569675" y="2954286"/>
              <a:ext cx="327317" cy="476190"/>
            </a:xfrm>
            <a:prstGeom prst="rect">
              <a:avLst/>
            </a:prstGeom>
          </p:spPr>
        </p:pic>
      </p:grpSp>
      <p:sp>
        <p:nvSpPr>
          <p:cNvPr id="53" name="Object 53"/>
          <p:cNvSpPr txBox="1"/>
          <p:nvPr/>
        </p:nvSpPr>
        <p:spPr>
          <a:xfrm>
            <a:off x="3684921" y="6535333"/>
            <a:ext cx="17405433" cy="5643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100" dirty="0">
                <a:solidFill>
                  <a:srgbClr val="3A3A3A"/>
                </a:solidFill>
                <a:latin typeface="Pretendard" pitchFamily="34" charset="0"/>
                <a:cs typeface="Pretendard" pitchFamily="34" charset="0"/>
              </a:rPr>
              <a:t>분석에 사용된 데이터의 종류, 출처, 수집 방법 등을 설명합니다. 데이터의 신뢰성과 정확성을 강조하는 부분입니다.</a:t>
            </a:r>
            <a:endParaRPr lang="en-US" dirty="0"/>
          </a:p>
        </p:txBody>
      </p:sp>
      <p:sp>
        <p:nvSpPr>
          <p:cNvPr id="54" name="Object 54"/>
          <p:cNvSpPr txBox="1"/>
          <p:nvPr/>
        </p:nvSpPr>
        <p:spPr>
          <a:xfrm>
            <a:off x="3684921" y="7299086"/>
            <a:ext cx="17357143" cy="12886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100" dirty="0">
                <a:solidFill>
                  <a:srgbClr val="3A3A3A"/>
                </a:solidFill>
                <a:latin typeface="Pretendard" pitchFamily="34" charset="0"/>
                <a:cs typeface="Pretendard" pitchFamily="34" charset="0"/>
              </a:rPr>
              <a:t>실제로 어떻게 분석을 수행했는지, 어떤 단계들을 거쳤는지를 설명합니다. </a:t>
            </a:r>
          </a:p>
          <a:p>
            <a:r>
              <a:rPr lang="en-US" sz="2100" dirty="0">
                <a:solidFill>
                  <a:srgbClr val="3A3A3A"/>
                </a:solidFill>
                <a:latin typeface="Pretendard" pitchFamily="34" charset="0"/>
                <a:cs typeface="Pretendard" pitchFamily="34" charset="0"/>
              </a:rPr>
              <a:t>데이터 전처리, 모델 학습, 평가 등의 단계를 포함합니다.</a:t>
            </a:r>
            <a:endParaRPr lang="en-US" dirty="0"/>
          </a:p>
        </p:txBody>
      </p:sp>
      <p:sp>
        <p:nvSpPr>
          <p:cNvPr id="55" name="Object 55"/>
          <p:cNvSpPr txBox="1"/>
          <p:nvPr/>
        </p:nvSpPr>
        <p:spPr>
          <a:xfrm>
            <a:off x="3684921" y="8539038"/>
            <a:ext cx="17357143" cy="5643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100" dirty="0">
                <a:solidFill>
                  <a:srgbClr val="3A3A3A"/>
                </a:solidFill>
                <a:latin typeface="Pretendard" pitchFamily="34" charset="0"/>
                <a:cs typeface="Pretendard" pitchFamily="34" charset="0"/>
              </a:rPr>
              <a:t>분석 결과와 그 해석을 설명합니다. 어떤 지표를 사용하여 어떻게 결과를 해석했는지를 명시합니다.</a:t>
            </a:r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D6EF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71429" y="571429"/>
            <a:ext cx="17142857" cy="1142857"/>
            <a:chOff x="571429" y="571429"/>
            <a:chExt cx="17142857" cy="11428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1429" y="571429"/>
              <a:ext cx="17142857" cy="11428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71429" y="1904762"/>
            <a:ext cx="17142857" cy="7809524"/>
            <a:chOff x="571429" y="1904762"/>
            <a:chExt cx="17142857" cy="7809524"/>
          </a:xfrm>
        </p:grpSpPr>
        <p:pic>
          <p:nvPicPr>
            <p:cNvPr id="2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1429" y="1904762"/>
              <a:ext cx="17142857" cy="78095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71429" y="571429"/>
            <a:ext cx="1142857" cy="1142857"/>
            <a:chOff x="571429" y="571429"/>
            <a:chExt cx="1142857" cy="114285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1429" y="571429"/>
              <a:ext cx="1142857" cy="114285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809524" y="857143"/>
            <a:ext cx="3428571" cy="571429"/>
            <a:chOff x="13809524" y="857143"/>
            <a:chExt cx="3428571" cy="57142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809524" y="857143"/>
              <a:ext cx="3428571" cy="57142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7333333" y="857143"/>
            <a:ext cx="571429" cy="571429"/>
            <a:chOff x="17333333" y="857143"/>
            <a:chExt cx="571429" cy="57142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333333" y="857143"/>
              <a:ext cx="571429" cy="571429"/>
            </a:xfrm>
            <a:prstGeom prst="rect">
              <a:avLst/>
            </a:prstGeom>
          </p:spPr>
        </p:pic>
      </p:grp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9011935"/>
              </p:ext>
            </p:extLst>
          </p:nvPr>
        </p:nvGraphicFramePr>
        <p:xfrm>
          <a:off x="761905" y="2095238"/>
          <a:ext cx="16761904" cy="22372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52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952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9523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9523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9523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9523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9523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09523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3200" b="0" i="0" dirty="0">
                          <a:latin typeface="Times New Roman"/>
                          <a:cs typeface="Times New Roman"/>
                        </a:rPr>
                        <a:t>항목</a:t>
                      </a:r>
                      <a:endParaRPr lang="en-US" sz="32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8BC4F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i="0" dirty="0">
                          <a:latin typeface="Times New Roman"/>
                          <a:cs typeface="Times New Roman"/>
                        </a:rPr>
                        <a:t>항목의 세부 내용</a:t>
                      </a:r>
                      <a:endParaRPr lang="en-US" sz="32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8BC4F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8BC4F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8BC4F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8BC4F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8BC4F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i="0" dirty="0">
                          <a:latin typeface="Times New Roman"/>
                          <a:cs typeface="Times New Roman"/>
                        </a:rPr>
                        <a:t>비고</a:t>
                      </a:r>
                      <a:endParaRPr lang="en-US" sz="32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8BC4F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8BC4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800" b="0" i="0" dirty="0">
                          <a:latin typeface="Times New Roman"/>
                          <a:cs typeface="Times New Roman"/>
                        </a:rPr>
                        <a:t>항목 1</a:t>
                      </a:r>
                      <a:endParaRPr lang="en-US" sz="28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D6EFF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i="0" dirty="0">
                          <a:latin typeface="Times New Roman"/>
                          <a:cs typeface="Times New Roman"/>
                        </a:rPr>
                        <a:t>해당 항목이 어떤 내용을 전달하는지 설명해요.
또한, 이 항목에서 가장 중요한 부분을 설명해요.
수치, 데이터를 함께 입력해 내용을 보완해요.</a:t>
                      </a:r>
                      <a:endParaRPr lang="en-US" sz="28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i="0" dirty="0">
                          <a:latin typeface="Times New Roman"/>
                          <a:cs typeface="Times New Roman"/>
                        </a:rPr>
                        <a:t>이곳엔 해당 항목의 특이사항
혹은 참고사항을 언급해요.</a:t>
                      </a:r>
                      <a:endParaRPr lang="en-US" sz="28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D6EFF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D6EFF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800" b="0" i="0" dirty="0">
                          <a:latin typeface="Times New Roman"/>
                          <a:cs typeface="Times New Roman"/>
                        </a:rPr>
                        <a:t>항목 2</a:t>
                      </a:r>
                      <a:endParaRPr lang="en-US" sz="28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D6EFF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i="0" dirty="0">
                          <a:latin typeface="Times New Roman"/>
                          <a:cs typeface="Times New Roman"/>
                        </a:rPr>
                        <a:t>해당 항목이 어떤 내용을 전달하는지 설명해요.
또한, 이 항목에서 가장 중요한 부분을 설명해요.
수치, 데이터를 함께 입력해 내용을 보완해요.</a:t>
                      </a:r>
                      <a:endParaRPr lang="en-US" sz="28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i="0" dirty="0">
                          <a:latin typeface="Times New Roman"/>
                          <a:cs typeface="Times New Roman"/>
                        </a:rPr>
                        <a:t>이곳엔 해당 항목의 특이사항
혹은 참고사항을 언급해요.</a:t>
                      </a:r>
                      <a:endParaRPr lang="en-US" sz="28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D6EFF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D6EFF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800" b="0" i="0" dirty="0">
                          <a:latin typeface="Times New Roman"/>
                          <a:cs typeface="Times New Roman"/>
                        </a:rPr>
                        <a:t>항목 3</a:t>
                      </a:r>
                      <a:endParaRPr lang="en-US" sz="28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D6EFF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i="0" dirty="0">
                          <a:latin typeface="Times New Roman"/>
                          <a:cs typeface="Times New Roman"/>
                        </a:rPr>
                        <a:t>해당 항목이 어떤 내용을 전달하는지 설명해요.
또한, 이 항목에서 가장 중요한 부분을 설명해요.
수치, 데이터를 함께 입력해 내용을 보완해요.</a:t>
                      </a:r>
                      <a:endParaRPr lang="en-US" sz="28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i="0" dirty="0">
                          <a:latin typeface="Times New Roman"/>
                          <a:cs typeface="Times New Roman"/>
                        </a:rPr>
                        <a:t>이곳엔 해당 항목의 특이사항
혹은 참고사항을 언급해요.</a:t>
                      </a:r>
                      <a:endParaRPr lang="en-US" sz="28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D6EFF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D6EFF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18" name="Object 18"/>
          <p:cNvSpPr txBox="1"/>
          <p:nvPr/>
        </p:nvSpPr>
        <p:spPr>
          <a:xfrm>
            <a:off x="2190476" y="820452"/>
            <a:ext cx="8378270" cy="9580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600" dirty="0">
                <a:solidFill>
                  <a:srgbClr val="1E84CF"/>
                </a:solidFill>
                <a:latin typeface="Pretendard Medium" pitchFamily="34" charset="0"/>
                <a:cs typeface="Pretendard Medium" pitchFamily="34" charset="0"/>
              </a:rPr>
              <a:t>표</a:t>
            </a:r>
            <a:endParaRPr lang="en-US" dirty="0"/>
          </a:p>
        </p:txBody>
      </p:sp>
      <p:sp>
        <p:nvSpPr>
          <p:cNvPr id="19" name="Object 19"/>
          <p:cNvSpPr txBox="1"/>
          <p:nvPr/>
        </p:nvSpPr>
        <p:spPr>
          <a:xfrm>
            <a:off x="623376" y="820953"/>
            <a:ext cx="1038961" cy="9822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  <a:latin typeface="Pretendard" pitchFamily="34" charset="0"/>
                <a:cs typeface="Pretendard" pitchFamily="34" charset="0"/>
              </a:rPr>
              <a:t>6</a:t>
            </a:r>
            <a:endParaRPr lang="en-US" dirty="0"/>
          </a:p>
        </p:txBody>
      </p:sp>
      <p:sp>
        <p:nvSpPr>
          <p:cNvPr id="20" name="Object 20"/>
          <p:cNvSpPr txBox="1"/>
          <p:nvPr/>
        </p:nvSpPr>
        <p:spPr>
          <a:xfrm>
            <a:off x="17266748" y="969848"/>
            <a:ext cx="704658" cy="533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dirty="0">
                <a:solidFill>
                  <a:srgbClr val="1E84CF"/>
                </a:solidFill>
                <a:latin typeface="Pretendard" pitchFamily="34" charset="0"/>
                <a:cs typeface="Pretendard" pitchFamily="34" charset="0"/>
              </a:rPr>
              <a:t>06</a:t>
            </a:r>
            <a:endParaRPr lang="en-US" dirty="0"/>
          </a:p>
        </p:txBody>
      </p:sp>
      <p:sp>
        <p:nvSpPr>
          <p:cNvPr id="21" name="Object 21"/>
          <p:cNvSpPr txBox="1"/>
          <p:nvPr/>
        </p:nvSpPr>
        <p:spPr>
          <a:xfrm>
            <a:off x="13216667" y="969846"/>
            <a:ext cx="4614286" cy="52855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dirty="0">
                <a:solidFill>
                  <a:srgbClr val="1E84CF"/>
                </a:solidFill>
                <a:latin typeface="Pretendard" pitchFamily="34" charset="0"/>
                <a:cs typeface="Pretendard" pitchFamily="34" charset="0"/>
              </a:rPr>
              <a:t>SIMPLE BLUE TEMPLATE</a:t>
            </a:r>
            <a:endParaRPr 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D6EF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71429" y="571429"/>
            <a:ext cx="17142857" cy="1142857"/>
            <a:chOff x="571429" y="571429"/>
            <a:chExt cx="17142857" cy="11428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1429" y="571429"/>
              <a:ext cx="17142857" cy="11428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71429" y="571429"/>
            <a:ext cx="1142857" cy="1142857"/>
            <a:chOff x="571429" y="571429"/>
            <a:chExt cx="1142857" cy="11428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1429" y="571429"/>
              <a:ext cx="1142857" cy="11428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809524" y="857143"/>
            <a:ext cx="3428571" cy="571429"/>
            <a:chOff x="13809524" y="857143"/>
            <a:chExt cx="3428571" cy="57142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809524" y="857143"/>
              <a:ext cx="3428571" cy="571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333333" y="857143"/>
            <a:ext cx="571429" cy="571429"/>
            <a:chOff x="17333333" y="857143"/>
            <a:chExt cx="571429" cy="57142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333333" y="857143"/>
              <a:ext cx="571429" cy="571429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2190476" y="820953"/>
            <a:ext cx="8378270" cy="9580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600" dirty="0">
                <a:solidFill>
                  <a:srgbClr val="1E84CF"/>
                </a:solidFill>
                <a:latin typeface="Pretendard Medium" pitchFamily="34" charset="0"/>
                <a:cs typeface="Pretendard Medium" pitchFamily="34" charset="0"/>
              </a:rPr>
              <a:t>비 교</a:t>
            </a:r>
            <a:endParaRPr lang="en-US" dirty="0"/>
          </a:p>
        </p:txBody>
      </p:sp>
      <p:sp>
        <p:nvSpPr>
          <p:cNvPr id="15" name="Object 15"/>
          <p:cNvSpPr txBox="1"/>
          <p:nvPr/>
        </p:nvSpPr>
        <p:spPr>
          <a:xfrm>
            <a:off x="623376" y="820953"/>
            <a:ext cx="1038961" cy="9822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  <a:latin typeface="Pretendard" pitchFamily="34" charset="0"/>
                <a:cs typeface="Pretendard" pitchFamily="34" charset="0"/>
              </a:rPr>
              <a:t>7</a:t>
            </a:r>
            <a:endParaRPr lang="en-US" dirty="0"/>
          </a:p>
        </p:txBody>
      </p:sp>
      <p:sp>
        <p:nvSpPr>
          <p:cNvPr id="16" name="Object 16"/>
          <p:cNvSpPr txBox="1"/>
          <p:nvPr/>
        </p:nvSpPr>
        <p:spPr>
          <a:xfrm>
            <a:off x="17276190" y="969848"/>
            <a:ext cx="685714" cy="533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dirty="0">
                <a:solidFill>
                  <a:srgbClr val="1E84CF"/>
                </a:solidFill>
                <a:latin typeface="Pretendard" pitchFamily="34" charset="0"/>
                <a:cs typeface="Pretendard" pitchFamily="34" charset="0"/>
              </a:rPr>
              <a:t>07</a:t>
            </a:r>
            <a:endParaRPr lang="en-US" dirty="0"/>
          </a:p>
        </p:txBody>
      </p:sp>
      <p:sp>
        <p:nvSpPr>
          <p:cNvPr id="17" name="Object 17"/>
          <p:cNvSpPr txBox="1"/>
          <p:nvPr/>
        </p:nvSpPr>
        <p:spPr>
          <a:xfrm>
            <a:off x="13216667" y="969846"/>
            <a:ext cx="4614286" cy="52855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dirty="0">
                <a:solidFill>
                  <a:srgbClr val="1E84CF"/>
                </a:solidFill>
                <a:latin typeface="Pretendard" pitchFamily="34" charset="0"/>
                <a:cs typeface="Pretendard" pitchFamily="34" charset="0"/>
              </a:rPr>
              <a:t>SIMPLE BLUE TEMPLATE</a:t>
            </a:r>
            <a:endParaRPr lang="en-US" dirty="0"/>
          </a:p>
        </p:txBody>
      </p:sp>
      <p:grpSp>
        <p:nvGrpSpPr>
          <p:cNvPr id="1005" name="그룹 1005"/>
          <p:cNvGrpSpPr/>
          <p:nvPr/>
        </p:nvGrpSpPr>
        <p:grpSpPr>
          <a:xfrm>
            <a:off x="8859524" y="3238095"/>
            <a:ext cx="188095" cy="6476190"/>
            <a:chOff x="8859524" y="3238095"/>
            <a:chExt cx="188095" cy="6476190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859524" y="3238095"/>
              <a:ext cx="188095" cy="647619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71429" y="3238095"/>
            <a:ext cx="8476190" cy="6476190"/>
            <a:chOff x="571429" y="3238095"/>
            <a:chExt cx="8476190" cy="6476190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71429" y="3238095"/>
              <a:ext cx="8476190" cy="647619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71429" y="1904762"/>
            <a:ext cx="8476190" cy="1142857"/>
            <a:chOff x="571429" y="1904762"/>
            <a:chExt cx="8476190" cy="1142857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71429" y="1904762"/>
              <a:ext cx="8476190" cy="1142857"/>
            </a:xfrm>
            <a:prstGeom prst="rect">
              <a:avLst/>
            </a:prstGeom>
          </p:spPr>
        </p:pic>
      </p:grpSp>
      <p:sp>
        <p:nvSpPr>
          <p:cNvPr id="27" name="Object 27"/>
          <p:cNvSpPr txBox="1"/>
          <p:nvPr/>
        </p:nvSpPr>
        <p:spPr>
          <a:xfrm>
            <a:off x="1376407" y="2221048"/>
            <a:ext cx="6866234" cy="79033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000" dirty="0">
                <a:solidFill>
                  <a:srgbClr val="FFFFFF"/>
                </a:solidFill>
                <a:latin typeface="Pretendard" pitchFamily="34" charset="0"/>
                <a:cs typeface="Pretendard" pitchFamily="34" charset="0"/>
              </a:rPr>
              <a:t>비교할 내용 1</a:t>
            </a:r>
            <a:endParaRPr lang="en-US" dirty="0"/>
          </a:p>
        </p:txBody>
      </p:sp>
      <p:grpSp>
        <p:nvGrpSpPr>
          <p:cNvPr id="1008" name="그룹 1008"/>
          <p:cNvGrpSpPr/>
          <p:nvPr/>
        </p:nvGrpSpPr>
        <p:grpSpPr>
          <a:xfrm>
            <a:off x="1452381" y="3987642"/>
            <a:ext cx="238095" cy="238095"/>
            <a:chOff x="1452381" y="3987642"/>
            <a:chExt cx="238095" cy="238095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52381" y="3987642"/>
              <a:ext cx="238095" cy="238095"/>
            </a:xfrm>
            <a:prstGeom prst="rect">
              <a:avLst/>
            </a:prstGeom>
          </p:spPr>
        </p:pic>
      </p:grpSp>
      <p:sp>
        <p:nvSpPr>
          <p:cNvPr id="31" name="Object 31"/>
          <p:cNvSpPr txBox="1"/>
          <p:nvPr/>
        </p:nvSpPr>
        <p:spPr>
          <a:xfrm>
            <a:off x="2095238" y="3900987"/>
            <a:ext cx="8642857" cy="12886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100" dirty="0">
                <a:solidFill>
                  <a:srgbClr val="3A3A3A"/>
                </a:solidFill>
                <a:latin typeface="Pretendard" pitchFamily="34" charset="0"/>
                <a:cs typeface="Pretendard" pitchFamily="34" charset="0"/>
              </a:rPr>
              <a:t>대상들 간의 주요 차이나 유사점을 요약하는 페이지예요. </a:t>
            </a:r>
          </a:p>
          <a:p>
            <a:r>
              <a:rPr lang="en-US" sz="2100" dirty="0">
                <a:solidFill>
                  <a:srgbClr val="3A3A3A"/>
                </a:solidFill>
                <a:latin typeface="Pretendard" pitchFamily="34" charset="0"/>
                <a:cs typeface="Pretendard" pitchFamily="34" charset="0"/>
              </a:rPr>
              <a:t>비교 기준이 방법을 제시하면 명확한 근거가 완성돼요.</a:t>
            </a:r>
            <a:endParaRPr lang="en-US" dirty="0"/>
          </a:p>
        </p:txBody>
      </p:sp>
      <p:grpSp>
        <p:nvGrpSpPr>
          <p:cNvPr id="1009" name="그룹 1009"/>
          <p:cNvGrpSpPr/>
          <p:nvPr/>
        </p:nvGrpSpPr>
        <p:grpSpPr>
          <a:xfrm>
            <a:off x="1452381" y="5418061"/>
            <a:ext cx="238095" cy="238095"/>
            <a:chOff x="1452381" y="5418061"/>
            <a:chExt cx="238095" cy="238095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52381" y="5418061"/>
              <a:ext cx="238095" cy="238095"/>
            </a:xfrm>
            <a:prstGeom prst="rect">
              <a:avLst/>
            </a:prstGeom>
          </p:spPr>
        </p:pic>
      </p:grpSp>
      <p:sp>
        <p:nvSpPr>
          <p:cNvPr id="35" name="Object 35"/>
          <p:cNvSpPr txBox="1"/>
          <p:nvPr/>
        </p:nvSpPr>
        <p:spPr>
          <a:xfrm>
            <a:off x="2095238" y="5331406"/>
            <a:ext cx="8663984" cy="12886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100" dirty="0">
                <a:solidFill>
                  <a:srgbClr val="3A3A3A"/>
                </a:solidFill>
                <a:latin typeface="Pretendard" pitchFamily="34" charset="0"/>
                <a:cs typeface="Pretendard" pitchFamily="34" charset="0"/>
              </a:rPr>
              <a:t>어떤 대상이 어떤 측면에서 우세하거나 어떤 대상이 </a:t>
            </a:r>
          </a:p>
          <a:p>
            <a:r>
              <a:rPr lang="en-US" sz="2100" dirty="0">
                <a:solidFill>
                  <a:srgbClr val="3A3A3A"/>
                </a:solidFill>
                <a:latin typeface="Pretendard" pitchFamily="34" charset="0"/>
                <a:cs typeface="Pretendard" pitchFamily="34" charset="0"/>
              </a:rPr>
              <a:t>특정한 특징을 갖는지 등을 설명합니다. </a:t>
            </a:r>
            <a:endParaRPr lang="en-US" dirty="0"/>
          </a:p>
        </p:txBody>
      </p:sp>
      <p:grpSp>
        <p:nvGrpSpPr>
          <p:cNvPr id="1010" name="그룹 1010"/>
          <p:cNvGrpSpPr/>
          <p:nvPr/>
        </p:nvGrpSpPr>
        <p:grpSpPr>
          <a:xfrm>
            <a:off x="1439683" y="6848489"/>
            <a:ext cx="238095" cy="238095"/>
            <a:chOff x="1439683" y="6848489"/>
            <a:chExt cx="238095" cy="238095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39683" y="6848489"/>
              <a:ext cx="238095" cy="238095"/>
            </a:xfrm>
            <a:prstGeom prst="rect">
              <a:avLst/>
            </a:prstGeom>
          </p:spPr>
        </p:pic>
      </p:grpSp>
      <p:sp>
        <p:nvSpPr>
          <p:cNvPr id="39" name="Object 39"/>
          <p:cNvSpPr txBox="1"/>
          <p:nvPr/>
        </p:nvSpPr>
        <p:spPr>
          <a:xfrm>
            <a:off x="2095238" y="6761835"/>
            <a:ext cx="8663984" cy="12886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100" dirty="0">
                <a:solidFill>
                  <a:srgbClr val="3A3A3A"/>
                </a:solidFill>
                <a:latin typeface="Pretendard" pitchFamily="34" charset="0"/>
                <a:cs typeface="Pretendard" pitchFamily="34" charset="0"/>
              </a:rPr>
              <a:t>대상들 간의 주요 차이나 유사점을 요약하는 페이지예요. </a:t>
            </a:r>
          </a:p>
          <a:p>
            <a:r>
              <a:rPr lang="en-US" sz="2100" dirty="0">
                <a:solidFill>
                  <a:srgbClr val="3A3A3A"/>
                </a:solidFill>
                <a:latin typeface="Pretendard" pitchFamily="34" charset="0"/>
                <a:cs typeface="Pretendard" pitchFamily="34" charset="0"/>
              </a:rPr>
              <a:t>비교 기준이 방법을 제시하면 명확한 근거가 완성돼요.</a:t>
            </a:r>
            <a:endParaRPr lang="en-US" dirty="0"/>
          </a:p>
        </p:txBody>
      </p:sp>
      <p:grpSp>
        <p:nvGrpSpPr>
          <p:cNvPr id="1011" name="그룹 1011"/>
          <p:cNvGrpSpPr/>
          <p:nvPr/>
        </p:nvGrpSpPr>
        <p:grpSpPr>
          <a:xfrm>
            <a:off x="1439683" y="8278918"/>
            <a:ext cx="238095" cy="238095"/>
            <a:chOff x="1439683" y="8278918"/>
            <a:chExt cx="238095" cy="238095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39683" y="8278918"/>
              <a:ext cx="238095" cy="238095"/>
            </a:xfrm>
            <a:prstGeom prst="rect">
              <a:avLst/>
            </a:prstGeom>
          </p:spPr>
        </p:pic>
      </p:grpSp>
      <p:sp>
        <p:nvSpPr>
          <p:cNvPr id="43" name="Object 43"/>
          <p:cNvSpPr txBox="1"/>
          <p:nvPr/>
        </p:nvSpPr>
        <p:spPr>
          <a:xfrm>
            <a:off x="2095238" y="8192263"/>
            <a:ext cx="8639839" cy="12886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100" dirty="0">
                <a:solidFill>
                  <a:srgbClr val="3A3A3A"/>
                </a:solidFill>
                <a:latin typeface="Pretendard" pitchFamily="34" charset="0"/>
                <a:cs typeface="Pretendard" pitchFamily="34" charset="0"/>
              </a:rPr>
              <a:t>어떤 대상이 어떤 측면에서 우세하거나 어떤 대상이 </a:t>
            </a:r>
          </a:p>
          <a:p>
            <a:r>
              <a:rPr lang="en-US" sz="2100" dirty="0">
                <a:solidFill>
                  <a:srgbClr val="3A3A3A"/>
                </a:solidFill>
                <a:latin typeface="Pretendard" pitchFamily="34" charset="0"/>
                <a:cs typeface="Pretendard" pitchFamily="34" charset="0"/>
              </a:rPr>
              <a:t>특정한 특징을 갖는지 등을 설명합니다. </a:t>
            </a:r>
            <a:endParaRPr lang="en-US" dirty="0"/>
          </a:p>
        </p:txBody>
      </p:sp>
      <p:grpSp>
        <p:nvGrpSpPr>
          <p:cNvPr id="1012" name="그룹 1012"/>
          <p:cNvGrpSpPr/>
          <p:nvPr/>
        </p:nvGrpSpPr>
        <p:grpSpPr>
          <a:xfrm>
            <a:off x="9237693" y="3238095"/>
            <a:ext cx="8476190" cy="6476190"/>
            <a:chOff x="9237693" y="3238095"/>
            <a:chExt cx="8476190" cy="6476190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237693" y="3238095"/>
              <a:ext cx="8476190" cy="6476190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9237693" y="1904762"/>
            <a:ext cx="8476190" cy="1142857"/>
            <a:chOff x="9237693" y="1904762"/>
            <a:chExt cx="8476190" cy="1142857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237693" y="1904762"/>
              <a:ext cx="8476190" cy="1142857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8714286" y="5537108"/>
            <a:ext cx="857143" cy="857143"/>
            <a:chOff x="8714286" y="5537108"/>
            <a:chExt cx="857143" cy="857143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714286" y="5537108"/>
              <a:ext cx="857143" cy="857143"/>
            </a:xfrm>
            <a:prstGeom prst="rect">
              <a:avLst/>
            </a:prstGeom>
          </p:spPr>
        </p:pic>
      </p:grpSp>
      <p:sp>
        <p:nvSpPr>
          <p:cNvPr id="53" name="Object 53"/>
          <p:cNvSpPr txBox="1"/>
          <p:nvPr/>
        </p:nvSpPr>
        <p:spPr>
          <a:xfrm>
            <a:off x="10042675" y="2221048"/>
            <a:ext cx="6866234" cy="79033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000" dirty="0">
                <a:solidFill>
                  <a:srgbClr val="FFFFFF"/>
                </a:solidFill>
                <a:latin typeface="Pretendard" pitchFamily="34" charset="0"/>
                <a:cs typeface="Pretendard" pitchFamily="34" charset="0"/>
              </a:rPr>
              <a:t>비교할 내용 2</a:t>
            </a:r>
            <a:endParaRPr lang="en-US" dirty="0"/>
          </a:p>
        </p:txBody>
      </p:sp>
      <p:grpSp>
        <p:nvGrpSpPr>
          <p:cNvPr id="1015" name="그룹 1015"/>
          <p:cNvGrpSpPr/>
          <p:nvPr/>
        </p:nvGrpSpPr>
        <p:grpSpPr>
          <a:xfrm>
            <a:off x="10118645" y="3987642"/>
            <a:ext cx="238095" cy="238095"/>
            <a:chOff x="10118645" y="3987642"/>
            <a:chExt cx="238095" cy="238095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118645" y="3987642"/>
              <a:ext cx="238095" cy="238095"/>
            </a:xfrm>
            <a:prstGeom prst="rect">
              <a:avLst/>
            </a:prstGeom>
          </p:spPr>
        </p:pic>
      </p:grpSp>
      <p:sp>
        <p:nvSpPr>
          <p:cNvPr id="57" name="Object 57"/>
          <p:cNvSpPr txBox="1"/>
          <p:nvPr/>
        </p:nvSpPr>
        <p:spPr>
          <a:xfrm>
            <a:off x="10761502" y="3900987"/>
            <a:ext cx="8642857" cy="12886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100" dirty="0">
                <a:solidFill>
                  <a:srgbClr val="3A3A3A"/>
                </a:solidFill>
                <a:latin typeface="Pretendard" pitchFamily="34" charset="0"/>
                <a:cs typeface="Pretendard" pitchFamily="34" charset="0"/>
              </a:rPr>
              <a:t>대상들 간의 주요 차이나 유사점을 요약하는 페이지예요. </a:t>
            </a:r>
          </a:p>
          <a:p>
            <a:r>
              <a:rPr lang="en-US" sz="2100" dirty="0">
                <a:solidFill>
                  <a:srgbClr val="3A3A3A"/>
                </a:solidFill>
                <a:latin typeface="Pretendard" pitchFamily="34" charset="0"/>
                <a:cs typeface="Pretendard" pitchFamily="34" charset="0"/>
              </a:rPr>
              <a:t>비교 기준이 방법을 제시하면 명확한 근거가 완성돼요.</a:t>
            </a:r>
            <a:endParaRPr lang="en-US" dirty="0"/>
          </a:p>
        </p:txBody>
      </p:sp>
      <p:grpSp>
        <p:nvGrpSpPr>
          <p:cNvPr id="1016" name="그룹 1016"/>
          <p:cNvGrpSpPr/>
          <p:nvPr/>
        </p:nvGrpSpPr>
        <p:grpSpPr>
          <a:xfrm>
            <a:off x="10118645" y="5418061"/>
            <a:ext cx="238095" cy="238095"/>
            <a:chOff x="10118645" y="5418061"/>
            <a:chExt cx="238095" cy="238095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118645" y="5418061"/>
              <a:ext cx="238095" cy="238095"/>
            </a:xfrm>
            <a:prstGeom prst="rect">
              <a:avLst/>
            </a:prstGeom>
          </p:spPr>
        </p:pic>
      </p:grpSp>
      <p:sp>
        <p:nvSpPr>
          <p:cNvPr id="61" name="Object 61"/>
          <p:cNvSpPr txBox="1"/>
          <p:nvPr/>
        </p:nvSpPr>
        <p:spPr>
          <a:xfrm>
            <a:off x="10761502" y="5331406"/>
            <a:ext cx="8663984" cy="12886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100" dirty="0">
                <a:solidFill>
                  <a:srgbClr val="3A3A3A"/>
                </a:solidFill>
                <a:latin typeface="Pretendard" pitchFamily="34" charset="0"/>
                <a:cs typeface="Pretendard" pitchFamily="34" charset="0"/>
              </a:rPr>
              <a:t>어떤 대상이 어떤 측면에서 우세하거나 어떤 대상이 </a:t>
            </a:r>
          </a:p>
          <a:p>
            <a:r>
              <a:rPr lang="en-US" sz="2100" dirty="0">
                <a:solidFill>
                  <a:srgbClr val="3A3A3A"/>
                </a:solidFill>
                <a:latin typeface="Pretendard" pitchFamily="34" charset="0"/>
                <a:cs typeface="Pretendard" pitchFamily="34" charset="0"/>
              </a:rPr>
              <a:t>특정한 특징을 갖는지 등을 설명합니다. </a:t>
            </a:r>
            <a:endParaRPr lang="en-US" dirty="0"/>
          </a:p>
        </p:txBody>
      </p:sp>
      <p:grpSp>
        <p:nvGrpSpPr>
          <p:cNvPr id="1017" name="그룹 1017"/>
          <p:cNvGrpSpPr/>
          <p:nvPr/>
        </p:nvGrpSpPr>
        <p:grpSpPr>
          <a:xfrm>
            <a:off x="10105947" y="6848489"/>
            <a:ext cx="238095" cy="238095"/>
            <a:chOff x="10105947" y="6848489"/>
            <a:chExt cx="238095" cy="238095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105947" y="6848489"/>
              <a:ext cx="238095" cy="238095"/>
            </a:xfrm>
            <a:prstGeom prst="rect">
              <a:avLst/>
            </a:prstGeom>
          </p:spPr>
        </p:pic>
      </p:grpSp>
      <p:sp>
        <p:nvSpPr>
          <p:cNvPr id="65" name="Object 65"/>
          <p:cNvSpPr txBox="1"/>
          <p:nvPr/>
        </p:nvSpPr>
        <p:spPr>
          <a:xfrm>
            <a:off x="10761502" y="6761835"/>
            <a:ext cx="8663984" cy="12886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100" dirty="0">
                <a:solidFill>
                  <a:srgbClr val="3A3A3A"/>
                </a:solidFill>
                <a:latin typeface="Pretendard" pitchFamily="34" charset="0"/>
                <a:cs typeface="Pretendard" pitchFamily="34" charset="0"/>
              </a:rPr>
              <a:t>대상들 간의 주요 차이나 유사점을 요약하는 페이지예요. </a:t>
            </a:r>
          </a:p>
          <a:p>
            <a:r>
              <a:rPr lang="en-US" sz="2100" dirty="0">
                <a:solidFill>
                  <a:srgbClr val="3A3A3A"/>
                </a:solidFill>
                <a:latin typeface="Pretendard" pitchFamily="34" charset="0"/>
                <a:cs typeface="Pretendard" pitchFamily="34" charset="0"/>
              </a:rPr>
              <a:t>비교 기준이 방법을 제시하면 명확한 근거가 완성돼요.</a:t>
            </a:r>
            <a:endParaRPr lang="en-US" dirty="0"/>
          </a:p>
        </p:txBody>
      </p:sp>
      <p:grpSp>
        <p:nvGrpSpPr>
          <p:cNvPr id="1018" name="그룹 1018"/>
          <p:cNvGrpSpPr/>
          <p:nvPr/>
        </p:nvGrpSpPr>
        <p:grpSpPr>
          <a:xfrm>
            <a:off x="10105947" y="8278918"/>
            <a:ext cx="238095" cy="238095"/>
            <a:chOff x="10105947" y="8278918"/>
            <a:chExt cx="238095" cy="238095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105947" y="8278918"/>
              <a:ext cx="238095" cy="238095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8857143" y="5762654"/>
            <a:ext cx="571429" cy="406052"/>
            <a:chOff x="8857143" y="5762654"/>
            <a:chExt cx="571429" cy="406052"/>
          </a:xfrm>
        </p:grpSpPr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857143" y="5762654"/>
              <a:ext cx="571429" cy="406052"/>
            </a:xfrm>
            <a:prstGeom prst="rect">
              <a:avLst/>
            </a:prstGeom>
          </p:spPr>
        </p:pic>
      </p:grpSp>
      <p:sp>
        <p:nvSpPr>
          <p:cNvPr id="72" name="Object 72"/>
          <p:cNvSpPr txBox="1"/>
          <p:nvPr/>
        </p:nvSpPr>
        <p:spPr>
          <a:xfrm>
            <a:off x="10761502" y="8192263"/>
            <a:ext cx="8639839" cy="12886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100" dirty="0">
                <a:solidFill>
                  <a:srgbClr val="3A3A3A"/>
                </a:solidFill>
                <a:latin typeface="Pretendard" pitchFamily="34" charset="0"/>
                <a:cs typeface="Pretendard" pitchFamily="34" charset="0"/>
              </a:rPr>
              <a:t>어떤 대상이 어떤 측면에서 우세하거나 어떤 대상이 </a:t>
            </a:r>
          </a:p>
          <a:p>
            <a:r>
              <a:rPr lang="en-US" sz="2100" dirty="0">
                <a:solidFill>
                  <a:srgbClr val="3A3A3A"/>
                </a:solidFill>
                <a:latin typeface="Pretendard" pitchFamily="34" charset="0"/>
                <a:cs typeface="Pretendard" pitchFamily="34" charset="0"/>
              </a:rPr>
              <a:t>특정한 특징을 갖는지 등을 설명합니다. </a:t>
            </a:r>
            <a:endParaRPr 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D6EF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71429" y="7133548"/>
            <a:ext cx="17142857" cy="2575238"/>
            <a:chOff x="571429" y="7133548"/>
            <a:chExt cx="17142857" cy="257523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1429" y="7133548"/>
              <a:ext cx="17142857" cy="257523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71429" y="1904762"/>
            <a:ext cx="17142857" cy="5047619"/>
            <a:chOff x="571429" y="1904762"/>
            <a:chExt cx="17142857" cy="504761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1429" y="1904762"/>
              <a:ext cx="17142857" cy="504761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009524" y="8180952"/>
            <a:ext cx="1523810" cy="1523810"/>
            <a:chOff x="16009524" y="8180952"/>
            <a:chExt cx="1523810" cy="152381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009524" y="8180952"/>
              <a:ext cx="1523810" cy="152381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528571" y="1904762"/>
            <a:ext cx="185714" cy="5047619"/>
            <a:chOff x="17528571" y="1904762"/>
            <a:chExt cx="185714" cy="504761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528571" y="1904762"/>
              <a:ext cx="185714" cy="504761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71429" y="571429"/>
            <a:ext cx="17142857" cy="1142857"/>
            <a:chOff x="571429" y="571429"/>
            <a:chExt cx="17142857" cy="114285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71429" y="571429"/>
              <a:ext cx="17142857" cy="114285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71429" y="571429"/>
            <a:ext cx="1142857" cy="1142857"/>
            <a:chOff x="571429" y="571429"/>
            <a:chExt cx="1142857" cy="114285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71429" y="571429"/>
              <a:ext cx="1142857" cy="114285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809524" y="857143"/>
            <a:ext cx="3428571" cy="571429"/>
            <a:chOff x="13809524" y="857143"/>
            <a:chExt cx="3428571" cy="57142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809524" y="857143"/>
              <a:ext cx="3428571" cy="57142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7333333" y="857143"/>
            <a:ext cx="571429" cy="571429"/>
            <a:chOff x="17333333" y="857143"/>
            <a:chExt cx="571429" cy="57142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333333" y="857143"/>
              <a:ext cx="571429" cy="57142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571429" y="1904762"/>
            <a:ext cx="2857143" cy="5047619"/>
            <a:chOff x="571429" y="1904762"/>
            <a:chExt cx="2857143" cy="5047619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71429" y="1904762"/>
              <a:ext cx="2857143" cy="5047619"/>
            </a:xfrm>
            <a:prstGeom prst="rect">
              <a:avLst/>
            </a:prstGeom>
          </p:spPr>
        </p:pic>
      </p:grpSp>
      <p:sp>
        <p:nvSpPr>
          <p:cNvPr id="29" name="Object 29"/>
          <p:cNvSpPr txBox="1"/>
          <p:nvPr/>
        </p:nvSpPr>
        <p:spPr>
          <a:xfrm>
            <a:off x="2190476" y="820452"/>
            <a:ext cx="8378270" cy="9580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600" dirty="0">
                <a:solidFill>
                  <a:srgbClr val="1E84CF"/>
                </a:solidFill>
                <a:latin typeface="Pretendard Medium" pitchFamily="34" charset="0"/>
                <a:cs typeface="Pretendard Medium" pitchFamily="34" charset="0"/>
              </a:rPr>
              <a:t>인 과</a:t>
            </a:r>
            <a:endParaRPr lang="en-US" dirty="0"/>
          </a:p>
        </p:txBody>
      </p:sp>
      <p:sp>
        <p:nvSpPr>
          <p:cNvPr id="30" name="Object 30"/>
          <p:cNvSpPr txBox="1"/>
          <p:nvPr/>
        </p:nvSpPr>
        <p:spPr>
          <a:xfrm>
            <a:off x="623376" y="820953"/>
            <a:ext cx="1038961" cy="9822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  <a:latin typeface="Pretendard" pitchFamily="34" charset="0"/>
                <a:cs typeface="Pretendard" pitchFamily="34" charset="0"/>
              </a:rPr>
              <a:t>8</a:t>
            </a:r>
            <a:endParaRPr lang="en-US" dirty="0"/>
          </a:p>
        </p:txBody>
      </p:sp>
      <p:sp>
        <p:nvSpPr>
          <p:cNvPr id="31" name="Object 31"/>
          <p:cNvSpPr txBox="1"/>
          <p:nvPr/>
        </p:nvSpPr>
        <p:spPr>
          <a:xfrm>
            <a:off x="17276303" y="969848"/>
            <a:ext cx="685610" cy="533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dirty="0">
                <a:solidFill>
                  <a:srgbClr val="1E84CF"/>
                </a:solidFill>
                <a:latin typeface="Pretendard" pitchFamily="34" charset="0"/>
                <a:cs typeface="Pretendard" pitchFamily="34" charset="0"/>
              </a:rPr>
              <a:t>08</a:t>
            </a:r>
            <a:endParaRPr lang="en-US" dirty="0"/>
          </a:p>
        </p:txBody>
      </p:sp>
      <p:sp>
        <p:nvSpPr>
          <p:cNvPr id="32" name="Object 32"/>
          <p:cNvSpPr txBox="1"/>
          <p:nvPr/>
        </p:nvSpPr>
        <p:spPr>
          <a:xfrm>
            <a:off x="13216667" y="969846"/>
            <a:ext cx="4614286" cy="52855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dirty="0">
                <a:solidFill>
                  <a:srgbClr val="1E84CF"/>
                </a:solidFill>
                <a:latin typeface="Pretendard" pitchFamily="34" charset="0"/>
                <a:cs typeface="Pretendard" pitchFamily="34" charset="0"/>
              </a:rPr>
              <a:t>SIMPLE BLUE TEMPLATE</a:t>
            </a:r>
            <a:endParaRPr lang="en-US" dirty="0"/>
          </a:p>
        </p:txBody>
      </p:sp>
      <p:grpSp>
        <p:nvGrpSpPr>
          <p:cNvPr id="1010" name="그룹 1010"/>
          <p:cNvGrpSpPr/>
          <p:nvPr/>
        </p:nvGrpSpPr>
        <p:grpSpPr>
          <a:xfrm>
            <a:off x="571429" y="7133548"/>
            <a:ext cx="2857143" cy="2571429"/>
            <a:chOff x="571429" y="7133548"/>
            <a:chExt cx="2857143" cy="2571429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71429" y="7133548"/>
              <a:ext cx="2857143" cy="257142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7528571" y="7135353"/>
            <a:ext cx="185714" cy="2571429"/>
            <a:chOff x="17528571" y="7135353"/>
            <a:chExt cx="185714" cy="2571429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7528571" y="7135353"/>
              <a:ext cx="185714" cy="257142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9290476" y="6619048"/>
            <a:ext cx="857143" cy="857143"/>
            <a:chOff x="9290476" y="6619048"/>
            <a:chExt cx="857143" cy="857143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290476" y="6619048"/>
              <a:ext cx="857143" cy="857143"/>
            </a:xfrm>
            <a:prstGeom prst="rect">
              <a:avLst/>
            </a:prstGeom>
          </p:spPr>
        </p:pic>
      </p:grpSp>
      <p:sp>
        <p:nvSpPr>
          <p:cNvPr id="42" name="Object 42"/>
          <p:cNvSpPr txBox="1"/>
          <p:nvPr/>
        </p:nvSpPr>
        <p:spPr>
          <a:xfrm>
            <a:off x="1442857" y="4165125"/>
            <a:ext cx="1114286" cy="79033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000" dirty="0">
                <a:solidFill>
                  <a:srgbClr val="FFFFFF"/>
                </a:solidFill>
                <a:latin typeface="Pretendard" pitchFamily="34" charset="0"/>
                <a:cs typeface="Pretendard" pitchFamily="34" charset="0"/>
              </a:rPr>
              <a:t>원 인</a:t>
            </a:r>
            <a:endParaRPr lang="en-US" dirty="0"/>
          </a:p>
        </p:txBody>
      </p:sp>
      <p:sp>
        <p:nvSpPr>
          <p:cNvPr id="43" name="Object 43"/>
          <p:cNvSpPr txBox="1"/>
          <p:nvPr/>
        </p:nvSpPr>
        <p:spPr>
          <a:xfrm>
            <a:off x="1442857" y="8155819"/>
            <a:ext cx="1114286" cy="79033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000" dirty="0">
                <a:solidFill>
                  <a:srgbClr val="FFFFFF"/>
                </a:solidFill>
                <a:latin typeface="Pretendard" pitchFamily="34" charset="0"/>
                <a:cs typeface="Pretendard" pitchFamily="34" charset="0"/>
              </a:rPr>
              <a:t>결 과</a:t>
            </a:r>
            <a:endParaRPr lang="en-US" dirty="0"/>
          </a:p>
        </p:txBody>
      </p:sp>
      <p:sp>
        <p:nvSpPr>
          <p:cNvPr id="44" name="Object 44"/>
          <p:cNvSpPr txBox="1"/>
          <p:nvPr/>
        </p:nvSpPr>
        <p:spPr>
          <a:xfrm>
            <a:off x="2061078" y="7868790"/>
            <a:ext cx="15315932" cy="17142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200" dirty="0">
                <a:solidFill>
                  <a:srgbClr val="1E84CF"/>
                </a:solidFill>
                <a:latin typeface="Pretendard Medium" pitchFamily="34" charset="0"/>
                <a:cs typeface="Pretendard Medium" pitchFamily="34" charset="0"/>
              </a:rPr>
              <a:t>해당 원인을 해결하거나 예방하기 위한 향후 조치나</a:t>
            </a:r>
          </a:p>
          <a:p>
            <a:pPr algn="ctr"/>
            <a:r>
              <a:rPr lang="en-US" sz="3200" dirty="0">
                <a:solidFill>
                  <a:srgbClr val="1E84CF"/>
                </a:solidFill>
                <a:latin typeface="Pretendard Medium" pitchFamily="34" charset="0"/>
                <a:cs typeface="Pretendard Medium" pitchFamily="34" charset="0"/>
              </a:rPr>
              <a:t>대응 방안을 제안할 수 있습니다. </a:t>
            </a:r>
            <a:endParaRPr lang="en-US" dirty="0"/>
          </a:p>
        </p:txBody>
      </p:sp>
      <p:grpSp>
        <p:nvGrpSpPr>
          <p:cNvPr id="1013" name="그룹 1013"/>
          <p:cNvGrpSpPr/>
          <p:nvPr/>
        </p:nvGrpSpPr>
        <p:grpSpPr>
          <a:xfrm>
            <a:off x="4949877" y="3251401"/>
            <a:ext cx="238095" cy="238095"/>
            <a:chOff x="4949877" y="3251401"/>
            <a:chExt cx="238095" cy="238095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949877" y="3251401"/>
              <a:ext cx="238095" cy="238095"/>
            </a:xfrm>
            <a:prstGeom prst="rect">
              <a:avLst/>
            </a:prstGeom>
          </p:spPr>
        </p:pic>
      </p:grpSp>
      <p:sp>
        <p:nvSpPr>
          <p:cNvPr id="48" name="Object 48"/>
          <p:cNvSpPr txBox="1"/>
          <p:nvPr/>
        </p:nvSpPr>
        <p:spPr>
          <a:xfrm>
            <a:off x="5592730" y="3164745"/>
            <a:ext cx="14057143" cy="5649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100" dirty="0">
                <a:solidFill>
                  <a:srgbClr val="3A3A3A"/>
                </a:solidFill>
                <a:latin typeface="Pretendard" pitchFamily="34" charset="0"/>
                <a:cs typeface="Pretendard" pitchFamily="34" charset="0"/>
              </a:rPr>
              <a:t>먼저 형상이나 문제점을 명확하게 설명합니다. 어떤 현상이 발생했는지를 상세히 기술합니다.</a:t>
            </a:r>
            <a:endParaRPr lang="en-US" dirty="0"/>
          </a:p>
        </p:txBody>
      </p:sp>
      <p:grpSp>
        <p:nvGrpSpPr>
          <p:cNvPr id="1014" name="그룹 1014"/>
          <p:cNvGrpSpPr/>
          <p:nvPr/>
        </p:nvGrpSpPr>
        <p:grpSpPr>
          <a:xfrm>
            <a:off x="4949877" y="3959017"/>
            <a:ext cx="238095" cy="238095"/>
            <a:chOff x="4949877" y="3959017"/>
            <a:chExt cx="238095" cy="238095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949877" y="3959017"/>
              <a:ext cx="238095" cy="238095"/>
            </a:xfrm>
            <a:prstGeom prst="rect">
              <a:avLst/>
            </a:prstGeom>
          </p:spPr>
        </p:pic>
      </p:grpSp>
      <p:sp>
        <p:nvSpPr>
          <p:cNvPr id="52" name="Object 52"/>
          <p:cNvSpPr txBox="1"/>
          <p:nvPr/>
        </p:nvSpPr>
        <p:spPr>
          <a:xfrm>
            <a:off x="5592730" y="3881885"/>
            <a:ext cx="14057143" cy="5649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100" dirty="0">
                <a:solidFill>
                  <a:srgbClr val="3A3A3A"/>
                </a:solidFill>
                <a:latin typeface="Pretendard" pitchFamily="34" charset="0"/>
                <a:cs typeface="Pretendard" pitchFamily="34" charset="0"/>
              </a:rPr>
              <a:t>현상이 발생한 원인에 대한 여러 가지 가설을 제시해 보세요. </a:t>
            </a:r>
            <a:endParaRPr lang="en-US" dirty="0"/>
          </a:p>
        </p:txBody>
      </p:sp>
      <p:grpSp>
        <p:nvGrpSpPr>
          <p:cNvPr id="1015" name="그룹 1015"/>
          <p:cNvGrpSpPr/>
          <p:nvPr/>
        </p:nvGrpSpPr>
        <p:grpSpPr>
          <a:xfrm>
            <a:off x="4949877" y="4666633"/>
            <a:ext cx="238095" cy="238095"/>
            <a:chOff x="4949877" y="4666633"/>
            <a:chExt cx="238095" cy="238095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949877" y="4666633"/>
              <a:ext cx="238095" cy="238095"/>
            </a:xfrm>
            <a:prstGeom prst="rect">
              <a:avLst/>
            </a:prstGeom>
          </p:spPr>
        </p:pic>
      </p:grpSp>
      <p:sp>
        <p:nvSpPr>
          <p:cNvPr id="56" name="Object 56"/>
          <p:cNvSpPr txBox="1"/>
          <p:nvPr/>
        </p:nvSpPr>
        <p:spPr>
          <a:xfrm>
            <a:off x="5605429" y="4599025"/>
            <a:ext cx="14057143" cy="5649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100" dirty="0">
                <a:solidFill>
                  <a:srgbClr val="3A3A3A"/>
                </a:solidFill>
                <a:latin typeface="Pretendard" pitchFamily="34" charset="0"/>
                <a:cs typeface="Pretendard" pitchFamily="34" charset="0"/>
              </a:rPr>
              <a:t>가설 제시와 함께 가능한 원인을 명시하고 각각에 대한 근거 또한 제시해요.</a:t>
            </a:r>
            <a:endParaRPr lang="en-US" dirty="0"/>
          </a:p>
        </p:txBody>
      </p:sp>
      <p:grpSp>
        <p:nvGrpSpPr>
          <p:cNvPr id="1016" name="그룹 1016"/>
          <p:cNvGrpSpPr/>
          <p:nvPr/>
        </p:nvGrpSpPr>
        <p:grpSpPr>
          <a:xfrm>
            <a:off x="4949877" y="5383771"/>
            <a:ext cx="238095" cy="238095"/>
            <a:chOff x="4949877" y="5383771"/>
            <a:chExt cx="238095" cy="238095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949877" y="5383771"/>
              <a:ext cx="238095" cy="238095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9555389" y="6828571"/>
            <a:ext cx="327317" cy="476190"/>
            <a:chOff x="9555389" y="6828571"/>
            <a:chExt cx="327317" cy="476190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555389" y="6828571"/>
              <a:ext cx="327317" cy="476190"/>
            </a:xfrm>
            <a:prstGeom prst="rect">
              <a:avLst/>
            </a:prstGeom>
          </p:spPr>
        </p:pic>
      </p:grpSp>
      <p:sp>
        <p:nvSpPr>
          <p:cNvPr id="63" name="Object 63"/>
          <p:cNvSpPr txBox="1"/>
          <p:nvPr/>
        </p:nvSpPr>
        <p:spPr>
          <a:xfrm>
            <a:off x="5605425" y="5316164"/>
            <a:ext cx="14038100" cy="5649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100" dirty="0">
                <a:solidFill>
                  <a:srgbClr val="3A3A3A"/>
                </a:solidFill>
                <a:latin typeface="Pretendard" pitchFamily="34" charset="0"/>
                <a:cs typeface="Pretendard" pitchFamily="34" charset="0"/>
              </a:rPr>
              <a:t>결과를 설명할 수 있는 여러가지 원인을 일목요연하게 정리해 보세요.</a:t>
            </a: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D6EF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71429" y="571429"/>
            <a:ext cx="17142857" cy="1142857"/>
            <a:chOff x="571429" y="571429"/>
            <a:chExt cx="17142857" cy="11428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1429" y="571429"/>
              <a:ext cx="17142857" cy="11428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71429" y="571429"/>
            <a:ext cx="1142857" cy="1142857"/>
            <a:chOff x="571429" y="571429"/>
            <a:chExt cx="1142857" cy="11428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1429" y="571429"/>
              <a:ext cx="1142857" cy="11428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809524" y="857143"/>
            <a:ext cx="3428571" cy="571429"/>
            <a:chOff x="13809524" y="857143"/>
            <a:chExt cx="3428571" cy="57142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809524" y="857143"/>
              <a:ext cx="3428571" cy="571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333333" y="857143"/>
            <a:ext cx="571429" cy="571429"/>
            <a:chOff x="17333333" y="857143"/>
            <a:chExt cx="571429" cy="57142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333333" y="857143"/>
              <a:ext cx="571429" cy="571429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2190476" y="820954"/>
            <a:ext cx="8378270" cy="9672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600" dirty="0">
                <a:solidFill>
                  <a:srgbClr val="1E84CF"/>
                </a:solidFill>
                <a:latin typeface="Pretendard Medium" pitchFamily="34" charset="0"/>
                <a:cs typeface="Pretendard Medium" pitchFamily="34" charset="0"/>
              </a:rPr>
              <a:t>목 차</a:t>
            </a:r>
            <a:endParaRPr lang="en-US" dirty="0"/>
          </a:p>
        </p:txBody>
      </p:sp>
      <p:sp>
        <p:nvSpPr>
          <p:cNvPr id="15" name="Object 15"/>
          <p:cNvSpPr txBox="1"/>
          <p:nvPr/>
        </p:nvSpPr>
        <p:spPr>
          <a:xfrm>
            <a:off x="623376" y="820953"/>
            <a:ext cx="1038961" cy="9672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  <a:latin typeface="Pretendard" pitchFamily="34" charset="0"/>
                <a:cs typeface="Pretendard" pitchFamily="34" charset="0"/>
              </a:rPr>
              <a:t>1</a:t>
            </a:r>
            <a:endParaRPr lang="en-US" dirty="0"/>
          </a:p>
        </p:txBody>
      </p:sp>
      <p:sp>
        <p:nvSpPr>
          <p:cNvPr id="16" name="Object 16"/>
          <p:cNvSpPr txBox="1"/>
          <p:nvPr/>
        </p:nvSpPr>
        <p:spPr>
          <a:xfrm>
            <a:off x="17385281" y="969846"/>
            <a:ext cx="467533" cy="57617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dirty="0">
                <a:solidFill>
                  <a:srgbClr val="1E84CF"/>
                </a:solidFill>
                <a:latin typeface="Pretendard" pitchFamily="34" charset="0"/>
                <a:cs typeface="Pretendard" pitchFamily="34" charset="0"/>
              </a:rPr>
              <a:t>01</a:t>
            </a:r>
            <a:endParaRPr lang="en-US" dirty="0"/>
          </a:p>
        </p:txBody>
      </p:sp>
      <p:sp>
        <p:nvSpPr>
          <p:cNvPr id="17" name="Object 17"/>
          <p:cNvSpPr txBox="1"/>
          <p:nvPr/>
        </p:nvSpPr>
        <p:spPr>
          <a:xfrm>
            <a:off x="13216667" y="969846"/>
            <a:ext cx="4614286" cy="52855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dirty="0">
                <a:solidFill>
                  <a:srgbClr val="1E84CF"/>
                </a:solidFill>
                <a:latin typeface="Pretendard" pitchFamily="34" charset="0"/>
                <a:cs typeface="Pretendard" pitchFamily="34" charset="0"/>
              </a:rPr>
              <a:t>SIMPLE BLUE TEMPLATE</a:t>
            </a:r>
            <a:endParaRPr lang="en-US" dirty="0"/>
          </a:p>
        </p:txBody>
      </p:sp>
      <p:grpSp>
        <p:nvGrpSpPr>
          <p:cNvPr id="1005" name="그룹 1005"/>
          <p:cNvGrpSpPr/>
          <p:nvPr/>
        </p:nvGrpSpPr>
        <p:grpSpPr>
          <a:xfrm>
            <a:off x="571429" y="1904762"/>
            <a:ext cx="8476190" cy="7809524"/>
            <a:chOff x="571429" y="1904762"/>
            <a:chExt cx="8476190" cy="780952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71429" y="1904762"/>
              <a:ext cx="8476190" cy="780952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71429" y="1904762"/>
            <a:ext cx="1142857" cy="7809524"/>
            <a:chOff x="571429" y="1904762"/>
            <a:chExt cx="1142857" cy="780952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71429" y="1904762"/>
              <a:ext cx="1142857" cy="7809524"/>
            </a:xfrm>
            <a:prstGeom prst="rect">
              <a:avLst/>
            </a:prstGeom>
          </p:spPr>
        </p:pic>
      </p:grpSp>
      <p:sp>
        <p:nvSpPr>
          <p:cNvPr id="24" name="Object 24"/>
          <p:cNvSpPr txBox="1"/>
          <p:nvPr/>
        </p:nvSpPr>
        <p:spPr>
          <a:xfrm>
            <a:off x="557143" y="2373430"/>
            <a:ext cx="1171429" cy="799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000" dirty="0">
                <a:solidFill>
                  <a:srgbClr val="FFFFFF"/>
                </a:solidFill>
                <a:latin typeface="Pretendard" pitchFamily="34" charset="0"/>
                <a:cs typeface="Pretendard" pitchFamily="34" charset="0"/>
              </a:rPr>
              <a:t>01</a:t>
            </a:r>
            <a:endParaRPr lang="en-US" dirty="0"/>
          </a:p>
        </p:txBody>
      </p:sp>
      <p:sp>
        <p:nvSpPr>
          <p:cNvPr id="25" name="Object 25"/>
          <p:cNvSpPr txBox="1"/>
          <p:nvPr/>
        </p:nvSpPr>
        <p:spPr>
          <a:xfrm>
            <a:off x="2380952" y="2373430"/>
            <a:ext cx="6866234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000" dirty="0">
                <a:solidFill>
                  <a:srgbClr val="1E84CF"/>
                </a:solidFill>
                <a:latin typeface="Pretendard" pitchFamily="34" charset="0"/>
                <a:cs typeface="Pretendard" pitchFamily="34" charset="0"/>
              </a:rPr>
              <a:t>VTK </a:t>
            </a:r>
            <a:r>
              <a:rPr lang="ko-KR" altLang="en-US" sz="3000" dirty="0">
                <a:solidFill>
                  <a:srgbClr val="1E84CF"/>
                </a:solidFill>
                <a:latin typeface="Pretendard" pitchFamily="34" charset="0"/>
                <a:cs typeface="Pretendard" pitchFamily="34" charset="0"/>
              </a:rPr>
              <a:t>실습</a:t>
            </a:r>
            <a:endParaRPr lang="en-US" dirty="0"/>
          </a:p>
        </p:txBody>
      </p:sp>
      <p:grpSp>
        <p:nvGrpSpPr>
          <p:cNvPr id="1007" name="그룹 1007"/>
          <p:cNvGrpSpPr/>
          <p:nvPr/>
        </p:nvGrpSpPr>
        <p:grpSpPr>
          <a:xfrm>
            <a:off x="2404762" y="3215086"/>
            <a:ext cx="238095" cy="238095"/>
            <a:chOff x="2404762" y="3215086"/>
            <a:chExt cx="238095" cy="238095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404762" y="3215086"/>
              <a:ext cx="238095" cy="238095"/>
            </a:xfrm>
            <a:prstGeom prst="rect">
              <a:avLst/>
            </a:prstGeom>
          </p:spPr>
        </p:pic>
      </p:grpSp>
      <p:sp>
        <p:nvSpPr>
          <p:cNvPr id="29" name="Object 29"/>
          <p:cNvSpPr txBox="1"/>
          <p:nvPr/>
        </p:nvSpPr>
        <p:spPr>
          <a:xfrm>
            <a:off x="2952381" y="3156642"/>
            <a:ext cx="6866234" cy="4154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100" dirty="0">
                <a:solidFill>
                  <a:srgbClr val="3A3A3A"/>
                </a:solidFill>
                <a:latin typeface="Pretendard" pitchFamily="34" charset="0"/>
              </a:rPr>
              <a:t>C#, </a:t>
            </a:r>
            <a:r>
              <a:rPr lang="en-US" sz="2100" dirty="0" err="1">
                <a:solidFill>
                  <a:srgbClr val="3A3A3A"/>
                </a:solidFill>
                <a:latin typeface="Pretendard" pitchFamily="34" charset="0"/>
              </a:rPr>
              <a:t>WinForm</a:t>
            </a:r>
            <a:r>
              <a:rPr lang="ko-KR" altLang="en-US" sz="2100" dirty="0">
                <a:solidFill>
                  <a:srgbClr val="3A3A3A"/>
                </a:solidFill>
                <a:latin typeface="Pretendard" pitchFamily="34" charset="0"/>
              </a:rPr>
              <a:t> 활용 </a:t>
            </a:r>
            <a:r>
              <a:rPr lang="en-US" altLang="ko-KR" sz="2100" dirty="0">
                <a:solidFill>
                  <a:srgbClr val="3A3A3A"/>
                </a:solidFill>
                <a:latin typeface="Pretendard" pitchFamily="34" charset="0"/>
              </a:rPr>
              <a:t>: </a:t>
            </a:r>
            <a:r>
              <a:rPr lang="ko-KR" altLang="en-US" sz="2100" dirty="0">
                <a:solidFill>
                  <a:srgbClr val="3A3A3A"/>
                </a:solidFill>
                <a:latin typeface="Pretendard" pitchFamily="34" charset="0"/>
              </a:rPr>
              <a:t>사용자 친화적인 인터페이스 개발</a:t>
            </a:r>
            <a:endParaRPr lang="en-US" dirty="0"/>
          </a:p>
        </p:txBody>
      </p:sp>
      <p:grpSp>
        <p:nvGrpSpPr>
          <p:cNvPr id="1008" name="그룹 1008"/>
          <p:cNvGrpSpPr/>
          <p:nvPr/>
        </p:nvGrpSpPr>
        <p:grpSpPr>
          <a:xfrm>
            <a:off x="2404762" y="3741496"/>
            <a:ext cx="238095" cy="238095"/>
            <a:chOff x="2404762" y="3741496"/>
            <a:chExt cx="238095" cy="238095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404762" y="3741496"/>
              <a:ext cx="238095" cy="238095"/>
            </a:xfrm>
            <a:prstGeom prst="rect">
              <a:avLst/>
            </a:prstGeom>
          </p:spPr>
        </p:pic>
      </p:grpSp>
      <p:sp>
        <p:nvSpPr>
          <p:cNvPr id="33" name="Object 33"/>
          <p:cNvSpPr txBox="1"/>
          <p:nvPr/>
        </p:nvSpPr>
        <p:spPr>
          <a:xfrm>
            <a:off x="2952381" y="3683053"/>
            <a:ext cx="6866234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dirty="0"/>
              <a:t>VTK </a:t>
            </a:r>
            <a:r>
              <a:rPr lang="ko-KR" altLang="en-US" dirty="0"/>
              <a:t>라이브러리 이용 </a:t>
            </a:r>
            <a:r>
              <a:rPr lang="en-US" altLang="ko-KR" dirty="0"/>
              <a:t>: </a:t>
            </a:r>
            <a:r>
              <a:rPr lang="ko-KR" altLang="en-US" dirty="0"/>
              <a:t>치아 모델 이미지 파일 시각화</a:t>
            </a:r>
          </a:p>
          <a:p>
            <a:r>
              <a:rPr lang="en-US" dirty="0"/>
              <a:t>UI </a:t>
            </a:r>
            <a:r>
              <a:rPr lang="ko-KR" altLang="en-US" dirty="0"/>
              <a:t>개선 </a:t>
            </a:r>
            <a:r>
              <a:rPr lang="en-US" altLang="ko-KR" dirty="0"/>
              <a:t>: </a:t>
            </a:r>
            <a:r>
              <a:rPr lang="ko-KR" altLang="en-US" dirty="0"/>
              <a:t>버튼 클릭으로 초기화 기능 구현</a:t>
            </a:r>
            <a:endParaRPr lang="en-US" dirty="0"/>
          </a:p>
        </p:txBody>
      </p:sp>
      <p:sp>
        <p:nvSpPr>
          <p:cNvPr id="34" name="Object 34"/>
          <p:cNvSpPr txBox="1"/>
          <p:nvPr/>
        </p:nvSpPr>
        <p:spPr>
          <a:xfrm>
            <a:off x="557143" y="4981362"/>
            <a:ext cx="1171429" cy="799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000" dirty="0">
                <a:solidFill>
                  <a:srgbClr val="FFFFFF"/>
                </a:solidFill>
                <a:latin typeface="Pretendard" pitchFamily="34" charset="0"/>
                <a:cs typeface="Pretendard" pitchFamily="34" charset="0"/>
              </a:rPr>
              <a:t>02</a:t>
            </a:r>
            <a:endParaRPr lang="en-US" dirty="0"/>
          </a:p>
        </p:txBody>
      </p:sp>
      <p:sp>
        <p:nvSpPr>
          <p:cNvPr id="35" name="Object 35"/>
          <p:cNvSpPr txBox="1"/>
          <p:nvPr/>
        </p:nvSpPr>
        <p:spPr>
          <a:xfrm>
            <a:off x="2380952" y="4981366"/>
            <a:ext cx="6866234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000" dirty="0">
                <a:solidFill>
                  <a:srgbClr val="1E84CF"/>
                </a:solidFill>
                <a:latin typeface="Pretendard" pitchFamily="34" charset="0"/>
              </a:rPr>
              <a:t>Qt </a:t>
            </a:r>
            <a:r>
              <a:rPr lang="ko-KR" altLang="en-US" sz="3000" dirty="0">
                <a:solidFill>
                  <a:srgbClr val="1E84CF"/>
                </a:solidFill>
                <a:latin typeface="Pretendard" pitchFamily="34" charset="0"/>
              </a:rPr>
              <a:t>실습</a:t>
            </a:r>
            <a:endParaRPr lang="en-US" dirty="0"/>
          </a:p>
        </p:txBody>
      </p:sp>
      <p:grpSp>
        <p:nvGrpSpPr>
          <p:cNvPr id="1009" name="그룹 1009"/>
          <p:cNvGrpSpPr/>
          <p:nvPr/>
        </p:nvGrpSpPr>
        <p:grpSpPr>
          <a:xfrm>
            <a:off x="2404762" y="5823022"/>
            <a:ext cx="238095" cy="238095"/>
            <a:chOff x="2404762" y="5823022"/>
            <a:chExt cx="238095" cy="238095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404762" y="5823022"/>
              <a:ext cx="238095" cy="238095"/>
            </a:xfrm>
            <a:prstGeom prst="rect">
              <a:avLst/>
            </a:prstGeom>
          </p:spPr>
        </p:pic>
      </p:grpSp>
      <p:sp>
        <p:nvSpPr>
          <p:cNvPr id="39" name="Object 39"/>
          <p:cNvSpPr txBox="1"/>
          <p:nvPr/>
        </p:nvSpPr>
        <p:spPr>
          <a:xfrm>
            <a:off x="2952381" y="5764579"/>
            <a:ext cx="6866234" cy="4154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100" dirty="0"/>
              <a:t>C++, Qt </a:t>
            </a:r>
            <a:r>
              <a:rPr lang="ko-KR" altLang="en-US" sz="2100" dirty="0"/>
              <a:t>활용 </a:t>
            </a:r>
            <a:r>
              <a:rPr lang="en-US" altLang="ko-KR" sz="2100" dirty="0"/>
              <a:t>: VTK</a:t>
            </a:r>
            <a:r>
              <a:rPr lang="ko-KR" altLang="en-US" sz="2100" dirty="0"/>
              <a:t>를 이용한 치아 모델 로드</a:t>
            </a:r>
            <a:endParaRPr lang="en-US" sz="2100" dirty="0"/>
          </a:p>
        </p:txBody>
      </p:sp>
      <p:grpSp>
        <p:nvGrpSpPr>
          <p:cNvPr id="1010" name="그룹 1010"/>
          <p:cNvGrpSpPr/>
          <p:nvPr/>
        </p:nvGrpSpPr>
        <p:grpSpPr>
          <a:xfrm>
            <a:off x="2404762" y="6349433"/>
            <a:ext cx="238095" cy="238095"/>
            <a:chOff x="2404762" y="6349433"/>
            <a:chExt cx="238095" cy="238095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404762" y="6349433"/>
              <a:ext cx="238095" cy="238095"/>
            </a:xfrm>
            <a:prstGeom prst="rect">
              <a:avLst/>
            </a:prstGeom>
          </p:spPr>
        </p:pic>
      </p:grpSp>
      <p:sp>
        <p:nvSpPr>
          <p:cNvPr id="43" name="Object 43"/>
          <p:cNvSpPr txBox="1"/>
          <p:nvPr/>
        </p:nvSpPr>
        <p:spPr>
          <a:xfrm>
            <a:off x="2952381" y="6290989"/>
            <a:ext cx="6866234" cy="10618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100" dirty="0">
                <a:solidFill>
                  <a:srgbClr val="3A3A3A"/>
                </a:solidFill>
                <a:latin typeface="Pretendard" pitchFamily="34" charset="0"/>
              </a:rPr>
              <a:t>QT </a:t>
            </a:r>
            <a:r>
              <a:rPr lang="ko-KR" altLang="en-US" sz="2100" dirty="0">
                <a:solidFill>
                  <a:srgbClr val="3A3A3A"/>
                </a:solidFill>
                <a:latin typeface="Pretendard" pitchFamily="34" charset="0"/>
              </a:rPr>
              <a:t>위젯 개선 </a:t>
            </a:r>
            <a:r>
              <a:rPr lang="en-US" altLang="ko-KR" sz="2100" dirty="0">
                <a:solidFill>
                  <a:srgbClr val="3A3A3A"/>
                </a:solidFill>
                <a:latin typeface="Pretendard" pitchFamily="34" charset="0"/>
              </a:rPr>
              <a:t>: </a:t>
            </a:r>
            <a:r>
              <a:rPr lang="ko-KR" altLang="en-US" sz="2100" dirty="0">
                <a:solidFill>
                  <a:srgbClr val="3A3A3A"/>
                </a:solidFill>
                <a:latin typeface="Pretendard" pitchFamily="34" charset="0"/>
              </a:rPr>
              <a:t>캡처</a:t>
            </a:r>
            <a:r>
              <a:rPr lang="en-US" altLang="ko-KR" sz="2100" dirty="0">
                <a:solidFill>
                  <a:srgbClr val="3A3A3A"/>
                </a:solidFill>
                <a:latin typeface="Pretendard" pitchFamily="34" charset="0"/>
              </a:rPr>
              <a:t>, </a:t>
            </a:r>
            <a:r>
              <a:rPr lang="ko-KR" altLang="en-US" sz="2100" dirty="0">
                <a:solidFill>
                  <a:srgbClr val="3A3A3A"/>
                </a:solidFill>
                <a:latin typeface="Pretendard" pitchFamily="34" charset="0"/>
              </a:rPr>
              <a:t>반투명 효과</a:t>
            </a:r>
            <a:r>
              <a:rPr lang="en-US" altLang="ko-KR" sz="2100" dirty="0">
                <a:solidFill>
                  <a:srgbClr val="3A3A3A"/>
                </a:solidFill>
                <a:latin typeface="Pretendard" pitchFamily="34" charset="0"/>
              </a:rPr>
              <a:t>, </a:t>
            </a:r>
            <a:r>
              <a:rPr lang="ko-KR" altLang="en-US" sz="2100" dirty="0">
                <a:solidFill>
                  <a:srgbClr val="3A3A3A"/>
                </a:solidFill>
                <a:latin typeface="Pretendard" pitchFamily="34" charset="0"/>
              </a:rPr>
              <a:t>조명 효과 버튼 추가</a:t>
            </a:r>
            <a:endParaRPr lang="en-US" altLang="ko-KR" sz="2100" dirty="0">
              <a:solidFill>
                <a:srgbClr val="3A3A3A"/>
              </a:solidFill>
              <a:latin typeface="Pretendard" pitchFamily="34" charset="0"/>
            </a:endParaRPr>
          </a:p>
          <a:p>
            <a:r>
              <a:rPr lang="ko-KR" altLang="en-US" sz="2100" dirty="0">
                <a:solidFill>
                  <a:srgbClr val="3A3A3A"/>
                </a:solidFill>
                <a:latin typeface="Pretendard" pitchFamily="34" charset="0"/>
              </a:rPr>
              <a:t>고급 기능 구현 </a:t>
            </a:r>
            <a:r>
              <a:rPr lang="en-US" altLang="ko-KR" sz="2100" dirty="0">
                <a:solidFill>
                  <a:srgbClr val="3A3A3A"/>
                </a:solidFill>
                <a:latin typeface="Pretendard" pitchFamily="34" charset="0"/>
              </a:rPr>
              <a:t>: </a:t>
            </a:r>
            <a:r>
              <a:rPr lang="ko-KR" altLang="en-US" sz="2100" dirty="0" err="1">
                <a:solidFill>
                  <a:srgbClr val="3A3A3A"/>
                </a:solidFill>
                <a:latin typeface="Pretendard" pitchFamily="34" charset="0"/>
              </a:rPr>
              <a:t>클리핑</a:t>
            </a:r>
            <a:r>
              <a:rPr lang="en-US" altLang="ko-KR" sz="2100" dirty="0">
                <a:solidFill>
                  <a:srgbClr val="3A3A3A"/>
                </a:solidFill>
                <a:latin typeface="Pretendard" pitchFamily="34" charset="0"/>
              </a:rPr>
              <a:t>, </a:t>
            </a:r>
            <a:r>
              <a:rPr lang="ko-KR" altLang="en-US" sz="2100" dirty="0" err="1">
                <a:solidFill>
                  <a:srgbClr val="3A3A3A"/>
                </a:solidFill>
                <a:latin typeface="Pretendard" pitchFamily="34" charset="0"/>
              </a:rPr>
              <a:t>굴곡률에</a:t>
            </a:r>
            <a:r>
              <a:rPr lang="ko-KR" altLang="en-US" sz="2100" dirty="0">
                <a:solidFill>
                  <a:srgbClr val="3A3A3A"/>
                </a:solidFill>
                <a:latin typeface="Pretendard" pitchFamily="34" charset="0"/>
              </a:rPr>
              <a:t> 따른 </a:t>
            </a:r>
            <a:r>
              <a:rPr lang="ko-KR" altLang="en-US" sz="2100" dirty="0" err="1">
                <a:solidFill>
                  <a:srgbClr val="3A3A3A"/>
                </a:solidFill>
                <a:latin typeface="Pretendard" pitchFamily="34" charset="0"/>
              </a:rPr>
              <a:t>슈도컬러</a:t>
            </a:r>
            <a:r>
              <a:rPr lang="ko-KR" altLang="en-US" sz="2100" dirty="0">
                <a:solidFill>
                  <a:srgbClr val="3A3A3A"/>
                </a:solidFill>
                <a:latin typeface="Pretendard" pitchFamily="34" charset="0"/>
              </a:rPr>
              <a:t> 표기</a:t>
            </a:r>
            <a:r>
              <a:rPr lang="en-US" altLang="ko-KR" sz="2100" dirty="0">
                <a:solidFill>
                  <a:srgbClr val="3A3A3A"/>
                </a:solidFill>
                <a:latin typeface="Pretendard" pitchFamily="34" charset="0"/>
              </a:rPr>
              <a:t>, </a:t>
            </a:r>
            <a:r>
              <a:rPr lang="ko-KR" altLang="en-US" sz="2100" dirty="0" err="1">
                <a:solidFill>
                  <a:srgbClr val="3A3A3A"/>
                </a:solidFill>
                <a:latin typeface="Pretendard" pitchFamily="34" charset="0"/>
              </a:rPr>
              <a:t>스무딩</a:t>
            </a:r>
            <a:r>
              <a:rPr lang="ko-KR" altLang="en-US" sz="2100" dirty="0">
                <a:solidFill>
                  <a:srgbClr val="3A3A3A"/>
                </a:solidFill>
                <a:latin typeface="Pretendard" pitchFamily="34" charset="0"/>
              </a:rPr>
              <a:t> 기능 추가</a:t>
            </a:r>
            <a:endParaRPr lang="en-US" dirty="0"/>
          </a:p>
        </p:txBody>
      </p:sp>
      <p:sp>
        <p:nvSpPr>
          <p:cNvPr id="44" name="Object 44"/>
          <p:cNvSpPr txBox="1"/>
          <p:nvPr/>
        </p:nvSpPr>
        <p:spPr>
          <a:xfrm>
            <a:off x="557143" y="7589305"/>
            <a:ext cx="1171429" cy="799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000" dirty="0">
                <a:solidFill>
                  <a:srgbClr val="FFFFFF"/>
                </a:solidFill>
                <a:latin typeface="Pretendard" pitchFamily="34" charset="0"/>
                <a:cs typeface="Pretendard" pitchFamily="34" charset="0"/>
              </a:rPr>
              <a:t>03</a:t>
            </a:r>
            <a:endParaRPr lang="en-US" dirty="0"/>
          </a:p>
        </p:txBody>
      </p:sp>
      <p:sp>
        <p:nvSpPr>
          <p:cNvPr id="45" name="Object 45"/>
          <p:cNvSpPr txBox="1"/>
          <p:nvPr/>
        </p:nvSpPr>
        <p:spPr>
          <a:xfrm>
            <a:off x="2380952" y="7589303"/>
            <a:ext cx="6866234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3000" dirty="0">
                <a:solidFill>
                  <a:srgbClr val="1E84CF"/>
                </a:solidFill>
                <a:latin typeface="Pretendard" pitchFamily="34" charset="0"/>
                <a:cs typeface="Pretendard" pitchFamily="34" charset="0"/>
              </a:rPr>
              <a:t>테스트 데이터 생성</a:t>
            </a:r>
            <a:endParaRPr lang="en-US" dirty="0"/>
          </a:p>
        </p:txBody>
      </p:sp>
      <p:grpSp>
        <p:nvGrpSpPr>
          <p:cNvPr id="1011" name="그룹 1011"/>
          <p:cNvGrpSpPr/>
          <p:nvPr/>
        </p:nvGrpSpPr>
        <p:grpSpPr>
          <a:xfrm>
            <a:off x="2404762" y="8430959"/>
            <a:ext cx="238095" cy="238095"/>
            <a:chOff x="2404762" y="8430959"/>
            <a:chExt cx="238095" cy="238095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404762" y="8430959"/>
              <a:ext cx="238095" cy="238095"/>
            </a:xfrm>
            <a:prstGeom prst="rect">
              <a:avLst/>
            </a:prstGeom>
          </p:spPr>
        </p:pic>
      </p:grpSp>
      <p:sp>
        <p:nvSpPr>
          <p:cNvPr id="49" name="Object 49"/>
          <p:cNvSpPr txBox="1"/>
          <p:nvPr/>
        </p:nvSpPr>
        <p:spPr>
          <a:xfrm>
            <a:off x="2952381" y="8372515"/>
            <a:ext cx="6866234" cy="4154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100" dirty="0">
                <a:solidFill>
                  <a:srgbClr val="3A3A3A"/>
                </a:solidFill>
                <a:latin typeface="Pretendard" pitchFamily="34" charset="0"/>
              </a:rPr>
              <a:t>치아 모델 위에 손가락이 있는 경우의 데이터 수집</a:t>
            </a:r>
            <a:endParaRPr lang="en-US" dirty="0"/>
          </a:p>
        </p:txBody>
      </p:sp>
      <p:grpSp>
        <p:nvGrpSpPr>
          <p:cNvPr id="1013" name="그룹 1013"/>
          <p:cNvGrpSpPr/>
          <p:nvPr/>
        </p:nvGrpSpPr>
        <p:grpSpPr>
          <a:xfrm>
            <a:off x="8859524" y="1904762"/>
            <a:ext cx="188095" cy="7809524"/>
            <a:chOff x="8859524" y="1904762"/>
            <a:chExt cx="188095" cy="7809524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859524" y="1904762"/>
              <a:ext cx="188095" cy="7809524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571429" y="4494841"/>
            <a:ext cx="8476190" cy="21429"/>
            <a:chOff x="571429" y="4494841"/>
            <a:chExt cx="8476190" cy="21429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71429" y="4494841"/>
              <a:ext cx="8476190" cy="21429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571429" y="7102778"/>
            <a:ext cx="8476190" cy="21429"/>
            <a:chOff x="571429" y="7102778"/>
            <a:chExt cx="8476190" cy="21429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71429" y="7102778"/>
              <a:ext cx="8476190" cy="21429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9238095" y="1904762"/>
            <a:ext cx="8476190" cy="7809524"/>
            <a:chOff x="9238095" y="1904762"/>
            <a:chExt cx="8476190" cy="7809524"/>
          </a:xfrm>
        </p:grpSpPr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238095" y="1904762"/>
              <a:ext cx="8476190" cy="7809524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9238095" y="1904762"/>
            <a:ext cx="1142857" cy="7809524"/>
            <a:chOff x="9238095" y="1904762"/>
            <a:chExt cx="1142857" cy="780952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238095" y="1904762"/>
              <a:ext cx="1142857" cy="7809524"/>
            </a:xfrm>
            <a:prstGeom prst="rect">
              <a:avLst/>
            </a:prstGeom>
          </p:spPr>
        </p:pic>
      </p:grpSp>
      <p:sp>
        <p:nvSpPr>
          <p:cNvPr id="69" name="Object 69"/>
          <p:cNvSpPr txBox="1"/>
          <p:nvPr/>
        </p:nvSpPr>
        <p:spPr>
          <a:xfrm>
            <a:off x="9223810" y="2373429"/>
            <a:ext cx="1171429" cy="799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000" dirty="0">
                <a:solidFill>
                  <a:srgbClr val="FFFFFF"/>
                </a:solidFill>
                <a:latin typeface="Pretendard" pitchFamily="34" charset="0"/>
                <a:cs typeface="Pretendard" pitchFamily="34" charset="0"/>
              </a:rPr>
              <a:t>04</a:t>
            </a:r>
            <a:endParaRPr lang="en-US" dirty="0"/>
          </a:p>
        </p:txBody>
      </p:sp>
      <p:sp>
        <p:nvSpPr>
          <p:cNvPr id="70" name="Object 70"/>
          <p:cNvSpPr txBox="1"/>
          <p:nvPr/>
        </p:nvSpPr>
        <p:spPr>
          <a:xfrm>
            <a:off x="11047619" y="2373430"/>
            <a:ext cx="6866234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3000" dirty="0">
                <a:solidFill>
                  <a:srgbClr val="1E84CF"/>
                </a:solidFill>
                <a:latin typeface="Pretendard" pitchFamily="34" charset="0"/>
              </a:rPr>
              <a:t>스캔프로그램 테스트</a:t>
            </a:r>
            <a:endParaRPr lang="en-US" dirty="0"/>
          </a:p>
        </p:txBody>
      </p:sp>
      <p:grpSp>
        <p:nvGrpSpPr>
          <p:cNvPr id="1018" name="그룹 1018"/>
          <p:cNvGrpSpPr/>
          <p:nvPr/>
        </p:nvGrpSpPr>
        <p:grpSpPr>
          <a:xfrm>
            <a:off x="11071429" y="3215086"/>
            <a:ext cx="238095" cy="238095"/>
            <a:chOff x="11071429" y="3215086"/>
            <a:chExt cx="238095" cy="238095"/>
          </a:xfrm>
        </p:grpSpPr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071429" y="3215086"/>
              <a:ext cx="238095" cy="238095"/>
            </a:xfrm>
            <a:prstGeom prst="rect">
              <a:avLst/>
            </a:prstGeom>
          </p:spPr>
        </p:pic>
      </p:grpSp>
      <p:sp>
        <p:nvSpPr>
          <p:cNvPr id="74" name="Object 74"/>
          <p:cNvSpPr txBox="1"/>
          <p:nvPr/>
        </p:nvSpPr>
        <p:spPr>
          <a:xfrm>
            <a:off x="11619048" y="3156642"/>
            <a:ext cx="6866234" cy="4154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100" dirty="0">
                <a:solidFill>
                  <a:srgbClr val="3A3A3A"/>
                </a:solidFill>
                <a:latin typeface="Pretendard" pitchFamily="34" charset="0"/>
              </a:rPr>
              <a:t>체크리스트 활용 </a:t>
            </a:r>
            <a:r>
              <a:rPr lang="en-US" altLang="ko-KR" sz="2100" dirty="0">
                <a:solidFill>
                  <a:srgbClr val="3A3A3A"/>
                </a:solidFill>
                <a:latin typeface="Pretendard" pitchFamily="34" charset="0"/>
              </a:rPr>
              <a:t>: </a:t>
            </a:r>
            <a:r>
              <a:rPr lang="ko-KR" altLang="en-US" sz="2100" dirty="0">
                <a:solidFill>
                  <a:srgbClr val="3A3A3A"/>
                </a:solidFill>
                <a:latin typeface="Pretendard" pitchFamily="34" charset="0"/>
              </a:rPr>
              <a:t>프로그램 기능 테스트</a:t>
            </a:r>
            <a:endParaRPr lang="en-US" dirty="0"/>
          </a:p>
        </p:txBody>
      </p:sp>
      <p:grpSp>
        <p:nvGrpSpPr>
          <p:cNvPr id="1019" name="그룹 1019"/>
          <p:cNvGrpSpPr/>
          <p:nvPr/>
        </p:nvGrpSpPr>
        <p:grpSpPr>
          <a:xfrm>
            <a:off x="11071429" y="3741496"/>
            <a:ext cx="238095" cy="238095"/>
            <a:chOff x="11071429" y="3741496"/>
            <a:chExt cx="238095" cy="238095"/>
          </a:xfrm>
        </p:grpSpPr>
        <p:pic>
          <p:nvPicPr>
            <p:cNvPr id="76" name="Object 7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071429" y="3741496"/>
              <a:ext cx="238095" cy="238095"/>
            </a:xfrm>
            <a:prstGeom prst="rect">
              <a:avLst/>
            </a:prstGeom>
          </p:spPr>
        </p:pic>
      </p:grpSp>
      <p:sp>
        <p:nvSpPr>
          <p:cNvPr id="78" name="Object 78"/>
          <p:cNvSpPr txBox="1"/>
          <p:nvPr/>
        </p:nvSpPr>
        <p:spPr>
          <a:xfrm>
            <a:off x="11619048" y="3683053"/>
            <a:ext cx="6866234" cy="4154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100" dirty="0">
                <a:solidFill>
                  <a:srgbClr val="3A3A3A"/>
                </a:solidFill>
                <a:latin typeface="Pretendard" pitchFamily="34" charset="0"/>
              </a:rPr>
              <a:t>테스트 결과 피드백 </a:t>
            </a:r>
            <a:r>
              <a:rPr lang="en-US" altLang="ko-KR" sz="2100" dirty="0">
                <a:solidFill>
                  <a:srgbClr val="3A3A3A"/>
                </a:solidFill>
                <a:latin typeface="Pretendard" pitchFamily="34" charset="0"/>
              </a:rPr>
              <a:t>: </a:t>
            </a:r>
            <a:r>
              <a:rPr lang="ko-KR" altLang="en-US" sz="2100" dirty="0">
                <a:solidFill>
                  <a:srgbClr val="3A3A3A"/>
                </a:solidFill>
                <a:latin typeface="Pretendard" pitchFamily="34" charset="0"/>
              </a:rPr>
              <a:t>프로그램 개선 사항 도출</a:t>
            </a:r>
            <a:endParaRPr lang="en-US" dirty="0"/>
          </a:p>
        </p:txBody>
      </p:sp>
      <p:sp>
        <p:nvSpPr>
          <p:cNvPr id="79" name="Object 79"/>
          <p:cNvSpPr txBox="1"/>
          <p:nvPr/>
        </p:nvSpPr>
        <p:spPr>
          <a:xfrm>
            <a:off x="9223810" y="4981362"/>
            <a:ext cx="1171429" cy="799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000" dirty="0">
                <a:solidFill>
                  <a:srgbClr val="FFFFFF"/>
                </a:solidFill>
                <a:latin typeface="Pretendard" pitchFamily="34" charset="0"/>
                <a:cs typeface="Pretendard" pitchFamily="34" charset="0"/>
              </a:rPr>
              <a:t>05</a:t>
            </a:r>
            <a:endParaRPr lang="en-US" dirty="0"/>
          </a:p>
        </p:txBody>
      </p:sp>
      <p:sp>
        <p:nvSpPr>
          <p:cNvPr id="89" name="Object 89"/>
          <p:cNvSpPr txBox="1"/>
          <p:nvPr/>
        </p:nvSpPr>
        <p:spPr>
          <a:xfrm>
            <a:off x="9223810" y="7589305"/>
            <a:ext cx="1171429" cy="799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000" dirty="0">
                <a:solidFill>
                  <a:srgbClr val="FFFFFF"/>
                </a:solidFill>
                <a:latin typeface="Pretendard" pitchFamily="34" charset="0"/>
                <a:cs typeface="Pretendard" pitchFamily="34" charset="0"/>
              </a:rPr>
              <a:t>06</a:t>
            </a:r>
            <a:endParaRPr lang="en-US" dirty="0"/>
          </a:p>
        </p:txBody>
      </p:sp>
      <p:grpSp>
        <p:nvGrpSpPr>
          <p:cNvPr id="1024" name="그룹 1024"/>
          <p:cNvGrpSpPr/>
          <p:nvPr/>
        </p:nvGrpSpPr>
        <p:grpSpPr>
          <a:xfrm>
            <a:off x="17528571" y="1904762"/>
            <a:ext cx="185714" cy="7809524"/>
            <a:chOff x="17528571" y="1904762"/>
            <a:chExt cx="185714" cy="7809524"/>
          </a:xfrm>
        </p:grpSpPr>
        <p:pic>
          <p:nvPicPr>
            <p:cNvPr id="99" name="Object 9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7528571" y="1904762"/>
              <a:ext cx="185714" cy="780952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9238095" y="4494841"/>
            <a:ext cx="8476190" cy="21429"/>
            <a:chOff x="9238095" y="4494841"/>
            <a:chExt cx="8476190" cy="21429"/>
          </a:xfrm>
        </p:grpSpPr>
        <p:pic>
          <p:nvPicPr>
            <p:cNvPr id="103" name="Object 10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238095" y="4494841"/>
              <a:ext cx="8476190" cy="21429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9238095" y="7102778"/>
            <a:ext cx="8476190" cy="21429"/>
            <a:chOff x="9238095" y="7102778"/>
            <a:chExt cx="8476190" cy="21429"/>
          </a:xfrm>
        </p:grpSpPr>
        <p:pic>
          <p:nvPicPr>
            <p:cNvPr id="106" name="Object 105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238095" y="7102778"/>
              <a:ext cx="8476190" cy="21429"/>
            </a:xfrm>
            <a:prstGeom prst="rect">
              <a:avLst/>
            </a:prstGeom>
          </p:spPr>
        </p:pic>
      </p:grpSp>
      <p:sp>
        <p:nvSpPr>
          <p:cNvPr id="2" name="Object 70">
            <a:extLst>
              <a:ext uri="{FF2B5EF4-FFF2-40B4-BE49-F238E27FC236}">
                <a16:creationId xmlns:a16="http://schemas.microsoft.com/office/drawing/2014/main" id="{F9C7C984-4463-D336-FCC2-FC842FC606F4}"/>
              </a:ext>
            </a:extLst>
          </p:cNvPr>
          <p:cNvSpPr txBox="1"/>
          <p:nvPr/>
        </p:nvSpPr>
        <p:spPr>
          <a:xfrm>
            <a:off x="11149783" y="4891290"/>
            <a:ext cx="6866234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3000" dirty="0">
                <a:solidFill>
                  <a:srgbClr val="1E84CF"/>
                </a:solidFill>
                <a:latin typeface="Pretendard" pitchFamily="34" charset="0"/>
              </a:rPr>
              <a:t>실 컬러와 슈도 컬러 동시 표기</a:t>
            </a:r>
            <a:endParaRPr lang="en-US" dirty="0"/>
          </a:p>
        </p:txBody>
      </p:sp>
      <p:grpSp>
        <p:nvGrpSpPr>
          <p:cNvPr id="4" name="그룹 1018">
            <a:extLst>
              <a:ext uri="{FF2B5EF4-FFF2-40B4-BE49-F238E27FC236}">
                <a16:creationId xmlns:a16="http://schemas.microsoft.com/office/drawing/2014/main" id="{4A73D8A5-A61F-39D9-F51C-6BBFB00EEEF4}"/>
              </a:ext>
            </a:extLst>
          </p:cNvPr>
          <p:cNvGrpSpPr/>
          <p:nvPr/>
        </p:nvGrpSpPr>
        <p:grpSpPr>
          <a:xfrm>
            <a:off x="11173593" y="5732946"/>
            <a:ext cx="238095" cy="238095"/>
            <a:chOff x="11071429" y="3215086"/>
            <a:chExt cx="238095" cy="238095"/>
          </a:xfrm>
        </p:grpSpPr>
        <p:pic>
          <p:nvPicPr>
            <p:cNvPr id="5" name="Object 71">
              <a:extLst>
                <a:ext uri="{FF2B5EF4-FFF2-40B4-BE49-F238E27FC236}">
                  <a16:creationId xmlns:a16="http://schemas.microsoft.com/office/drawing/2014/main" id="{FD033334-77DA-69B5-6B8C-13B37AD10B2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071429" y="3215086"/>
              <a:ext cx="238095" cy="238095"/>
            </a:xfrm>
            <a:prstGeom prst="rect">
              <a:avLst/>
            </a:prstGeom>
          </p:spPr>
        </p:pic>
      </p:grpSp>
      <p:sp>
        <p:nvSpPr>
          <p:cNvPr id="7" name="Object 74">
            <a:extLst>
              <a:ext uri="{FF2B5EF4-FFF2-40B4-BE49-F238E27FC236}">
                <a16:creationId xmlns:a16="http://schemas.microsoft.com/office/drawing/2014/main" id="{0CE973EF-BD87-A9A2-739D-6058623502AF}"/>
              </a:ext>
            </a:extLst>
          </p:cNvPr>
          <p:cNvSpPr txBox="1"/>
          <p:nvPr/>
        </p:nvSpPr>
        <p:spPr>
          <a:xfrm>
            <a:off x="11721212" y="5674502"/>
            <a:ext cx="6866234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8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커스텀 클래스 구현 </a:t>
            </a:r>
            <a:r>
              <a:rPr lang="en-US" altLang="ko-KR" sz="18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8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vtkScalarsToColors</a:t>
            </a:r>
            <a:r>
              <a:rPr lang="ko-KR" altLang="en-US" sz="18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를 상속받아 </a:t>
            </a:r>
            <a:r>
              <a:rPr lang="en-US" altLang="ko-KR" sz="18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addrgbpoints</a:t>
            </a:r>
            <a:r>
              <a:rPr lang="ko-KR" altLang="en-US" sz="18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와 </a:t>
            </a:r>
            <a:r>
              <a:rPr lang="en-US" altLang="ko-KR" sz="18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gettable </a:t>
            </a:r>
            <a:r>
              <a:rPr lang="ko-KR" altLang="en-US" sz="18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함수 수정 </a:t>
            </a:r>
            <a:r>
              <a:rPr lang="ko-KR" altLang="en-US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endParaRPr lang="en-US" dirty="0"/>
          </a:p>
        </p:txBody>
      </p:sp>
      <p:grpSp>
        <p:nvGrpSpPr>
          <p:cNvPr id="8" name="그룹 1019">
            <a:extLst>
              <a:ext uri="{FF2B5EF4-FFF2-40B4-BE49-F238E27FC236}">
                <a16:creationId xmlns:a16="http://schemas.microsoft.com/office/drawing/2014/main" id="{288BF3A5-E898-C2F0-0AF5-5AE0D3068205}"/>
              </a:ext>
            </a:extLst>
          </p:cNvPr>
          <p:cNvGrpSpPr/>
          <p:nvPr/>
        </p:nvGrpSpPr>
        <p:grpSpPr>
          <a:xfrm>
            <a:off x="11173593" y="6259356"/>
            <a:ext cx="238095" cy="238095"/>
            <a:chOff x="11071429" y="3741496"/>
            <a:chExt cx="238095" cy="238095"/>
          </a:xfrm>
        </p:grpSpPr>
        <p:pic>
          <p:nvPicPr>
            <p:cNvPr id="10" name="Object 75">
              <a:extLst>
                <a:ext uri="{FF2B5EF4-FFF2-40B4-BE49-F238E27FC236}">
                  <a16:creationId xmlns:a16="http://schemas.microsoft.com/office/drawing/2014/main" id="{1744D26C-F53E-412B-DDBF-62EFC946048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071429" y="3741496"/>
              <a:ext cx="238095" cy="238095"/>
            </a:xfrm>
            <a:prstGeom prst="rect">
              <a:avLst/>
            </a:prstGeom>
          </p:spPr>
        </p:pic>
      </p:grpSp>
      <p:sp>
        <p:nvSpPr>
          <p:cNvPr id="11" name="Object 78">
            <a:extLst>
              <a:ext uri="{FF2B5EF4-FFF2-40B4-BE49-F238E27FC236}">
                <a16:creationId xmlns:a16="http://schemas.microsoft.com/office/drawing/2014/main" id="{1D976F51-8936-A12B-4C8A-D29DEB7C7430}"/>
              </a:ext>
            </a:extLst>
          </p:cNvPr>
          <p:cNvSpPr txBox="1"/>
          <p:nvPr/>
        </p:nvSpPr>
        <p:spPr>
          <a:xfrm>
            <a:off x="11721212" y="6200913"/>
            <a:ext cx="6866234" cy="7386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100" dirty="0" err="1">
                <a:solidFill>
                  <a:srgbClr val="3A3A3A"/>
                </a:solidFill>
                <a:latin typeface="Pretendard" pitchFamily="34" charset="0"/>
              </a:rPr>
              <a:t>굴곡률에</a:t>
            </a:r>
            <a:r>
              <a:rPr lang="ko-KR" altLang="en-US" sz="2100" dirty="0">
                <a:solidFill>
                  <a:srgbClr val="3A3A3A"/>
                </a:solidFill>
                <a:latin typeface="Pretendard" pitchFamily="34" charset="0"/>
              </a:rPr>
              <a:t> 따른 색상 표현 </a:t>
            </a:r>
            <a:r>
              <a:rPr lang="en-US" altLang="ko-KR" sz="2100" dirty="0">
                <a:solidFill>
                  <a:srgbClr val="3A3A3A"/>
                </a:solidFill>
                <a:latin typeface="Pretendard" pitchFamily="34" charset="0"/>
              </a:rPr>
              <a:t>: </a:t>
            </a:r>
            <a:r>
              <a:rPr lang="ko-KR" altLang="en-US" sz="2100" dirty="0">
                <a:solidFill>
                  <a:srgbClr val="3A3A3A"/>
                </a:solidFill>
                <a:latin typeface="Pretendard" pitchFamily="34" charset="0"/>
              </a:rPr>
              <a:t>특정 </a:t>
            </a:r>
            <a:r>
              <a:rPr lang="ko-KR" altLang="en-US" sz="2100" dirty="0" err="1">
                <a:solidFill>
                  <a:srgbClr val="3A3A3A"/>
                </a:solidFill>
                <a:latin typeface="Pretendard" pitchFamily="34" charset="0"/>
              </a:rPr>
              <a:t>굴곡률</a:t>
            </a:r>
            <a:r>
              <a:rPr lang="ko-KR" altLang="en-US" sz="2100" dirty="0">
                <a:solidFill>
                  <a:srgbClr val="3A3A3A"/>
                </a:solidFill>
                <a:latin typeface="Pretendard" pitchFamily="34" charset="0"/>
              </a:rPr>
              <a:t> 기준으로 파란색과 빨간색 구분</a:t>
            </a:r>
            <a:endParaRPr lang="en-US" dirty="0"/>
          </a:p>
        </p:txBody>
      </p:sp>
      <p:sp>
        <p:nvSpPr>
          <p:cNvPr id="13" name="Object 70">
            <a:extLst>
              <a:ext uri="{FF2B5EF4-FFF2-40B4-BE49-F238E27FC236}">
                <a16:creationId xmlns:a16="http://schemas.microsoft.com/office/drawing/2014/main" id="{7F954C4A-5FD6-6B03-D11D-2C929975AE88}"/>
              </a:ext>
            </a:extLst>
          </p:cNvPr>
          <p:cNvSpPr txBox="1"/>
          <p:nvPr/>
        </p:nvSpPr>
        <p:spPr>
          <a:xfrm>
            <a:off x="11139784" y="7472074"/>
            <a:ext cx="6866234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3000" dirty="0">
                <a:solidFill>
                  <a:srgbClr val="1E84CF"/>
                </a:solidFill>
                <a:latin typeface="Pretendard" pitchFamily="34" charset="0"/>
              </a:rPr>
              <a:t>치아 모델 </a:t>
            </a:r>
            <a:r>
              <a:rPr lang="en-US" altLang="ko-KR" sz="3000" dirty="0">
                <a:solidFill>
                  <a:srgbClr val="1E84CF"/>
                </a:solidFill>
                <a:latin typeface="Pretendard" pitchFamily="34" charset="0"/>
              </a:rPr>
              <a:t>UI</a:t>
            </a:r>
            <a:r>
              <a:rPr lang="ko-KR" altLang="en-US" sz="3000" dirty="0">
                <a:solidFill>
                  <a:srgbClr val="1E84CF"/>
                </a:solidFill>
                <a:latin typeface="Pretendard" pitchFamily="34" charset="0"/>
              </a:rPr>
              <a:t>의 가로 스크롤 제거</a:t>
            </a:r>
            <a:endParaRPr lang="en-US" dirty="0"/>
          </a:p>
        </p:txBody>
      </p:sp>
      <p:grpSp>
        <p:nvGrpSpPr>
          <p:cNvPr id="18" name="그룹 1018">
            <a:extLst>
              <a:ext uri="{FF2B5EF4-FFF2-40B4-BE49-F238E27FC236}">
                <a16:creationId xmlns:a16="http://schemas.microsoft.com/office/drawing/2014/main" id="{FAD87548-C45D-3BCE-8355-8144EC88B652}"/>
              </a:ext>
            </a:extLst>
          </p:cNvPr>
          <p:cNvGrpSpPr/>
          <p:nvPr/>
        </p:nvGrpSpPr>
        <p:grpSpPr>
          <a:xfrm>
            <a:off x="11163594" y="8313730"/>
            <a:ext cx="238095" cy="238095"/>
            <a:chOff x="11071429" y="3215086"/>
            <a:chExt cx="238095" cy="238095"/>
          </a:xfrm>
        </p:grpSpPr>
        <p:pic>
          <p:nvPicPr>
            <p:cNvPr id="20" name="Object 71">
              <a:extLst>
                <a:ext uri="{FF2B5EF4-FFF2-40B4-BE49-F238E27FC236}">
                  <a16:creationId xmlns:a16="http://schemas.microsoft.com/office/drawing/2014/main" id="{A5FEFF61-31F1-DBDA-F014-CBB5E7F1ED7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071429" y="3215086"/>
              <a:ext cx="238095" cy="238095"/>
            </a:xfrm>
            <a:prstGeom prst="rect">
              <a:avLst/>
            </a:prstGeom>
          </p:spPr>
        </p:pic>
      </p:grpSp>
      <p:sp>
        <p:nvSpPr>
          <p:cNvPr id="21" name="Object 74">
            <a:extLst>
              <a:ext uri="{FF2B5EF4-FFF2-40B4-BE49-F238E27FC236}">
                <a16:creationId xmlns:a16="http://schemas.microsoft.com/office/drawing/2014/main" id="{24C6ADCB-D4D9-47EC-45C3-D9393BD12552}"/>
              </a:ext>
            </a:extLst>
          </p:cNvPr>
          <p:cNvSpPr txBox="1"/>
          <p:nvPr/>
        </p:nvSpPr>
        <p:spPr>
          <a:xfrm>
            <a:off x="11711213" y="8255286"/>
            <a:ext cx="6866234" cy="4154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100" dirty="0">
                <a:solidFill>
                  <a:srgbClr val="3A3A3A"/>
                </a:solidFill>
                <a:latin typeface="Pretendard" pitchFamily="34" charset="0"/>
              </a:rPr>
              <a:t>문제 인식 </a:t>
            </a:r>
            <a:r>
              <a:rPr lang="en-US" altLang="ko-KR" sz="2100" dirty="0">
                <a:solidFill>
                  <a:srgbClr val="3A3A3A"/>
                </a:solidFill>
                <a:latin typeface="Pretendard" pitchFamily="34" charset="0"/>
              </a:rPr>
              <a:t>: auto scroll </a:t>
            </a:r>
            <a:r>
              <a:rPr lang="ko-KR" altLang="en-US" sz="2100" dirty="0">
                <a:solidFill>
                  <a:srgbClr val="3A3A3A"/>
                </a:solidFill>
                <a:latin typeface="Pretendard" pitchFamily="34" charset="0"/>
              </a:rPr>
              <a:t>기능 활성화 시 가로 스크롤 발생</a:t>
            </a:r>
            <a:endParaRPr lang="en-US" dirty="0"/>
          </a:p>
        </p:txBody>
      </p:sp>
      <p:grpSp>
        <p:nvGrpSpPr>
          <p:cNvPr id="23" name="그룹 1019">
            <a:extLst>
              <a:ext uri="{FF2B5EF4-FFF2-40B4-BE49-F238E27FC236}">
                <a16:creationId xmlns:a16="http://schemas.microsoft.com/office/drawing/2014/main" id="{420AA421-9500-7111-7B07-952DA4663FC6}"/>
              </a:ext>
            </a:extLst>
          </p:cNvPr>
          <p:cNvGrpSpPr/>
          <p:nvPr/>
        </p:nvGrpSpPr>
        <p:grpSpPr>
          <a:xfrm>
            <a:off x="11163594" y="8840140"/>
            <a:ext cx="238095" cy="238095"/>
            <a:chOff x="11071429" y="3741496"/>
            <a:chExt cx="238095" cy="238095"/>
          </a:xfrm>
        </p:grpSpPr>
        <p:pic>
          <p:nvPicPr>
            <p:cNvPr id="26" name="Object 75">
              <a:extLst>
                <a:ext uri="{FF2B5EF4-FFF2-40B4-BE49-F238E27FC236}">
                  <a16:creationId xmlns:a16="http://schemas.microsoft.com/office/drawing/2014/main" id="{FFBF3931-BF68-E51B-450B-344C5F192AA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071429" y="3741496"/>
              <a:ext cx="238095" cy="238095"/>
            </a:xfrm>
            <a:prstGeom prst="rect">
              <a:avLst/>
            </a:prstGeom>
          </p:spPr>
        </p:pic>
      </p:grpSp>
      <p:sp>
        <p:nvSpPr>
          <p:cNvPr id="28" name="Object 78">
            <a:extLst>
              <a:ext uri="{FF2B5EF4-FFF2-40B4-BE49-F238E27FC236}">
                <a16:creationId xmlns:a16="http://schemas.microsoft.com/office/drawing/2014/main" id="{791780A5-0835-BF13-2297-ED5F4016A4E2}"/>
              </a:ext>
            </a:extLst>
          </p:cNvPr>
          <p:cNvSpPr txBox="1"/>
          <p:nvPr/>
        </p:nvSpPr>
        <p:spPr>
          <a:xfrm>
            <a:off x="11711213" y="8781697"/>
            <a:ext cx="6866234" cy="4154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100" dirty="0">
                <a:solidFill>
                  <a:srgbClr val="3A3A3A"/>
                </a:solidFill>
                <a:latin typeface="Pretendard" pitchFamily="34" charset="0"/>
              </a:rPr>
              <a:t>해결 방법 </a:t>
            </a:r>
            <a:r>
              <a:rPr lang="en-US" altLang="ko-KR" sz="2100" dirty="0">
                <a:solidFill>
                  <a:srgbClr val="3A3A3A"/>
                </a:solidFill>
                <a:latin typeface="Pretendard" pitchFamily="34" charset="0"/>
              </a:rPr>
              <a:t>: maximize</a:t>
            </a:r>
            <a:r>
              <a:rPr lang="ko-KR" altLang="en-US" sz="2100" dirty="0">
                <a:solidFill>
                  <a:srgbClr val="3A3A3A"/>
                </a:solidFill>
                <a:latin typeface="Pretendard" pitchFamily="34" charset="0"/>
              </a:rPr>
              <a:t>를 </a:t>
            </a:r>
            <a:r>
              <a:rPr lang="en-US" altLang="ko-KR" sz="2100" dirty="0">
                <a:solidFill>
                  <a:srgbClr val="3A3A3A"/>
                </a:solidFill>
                <a:latin typeface="Pretendard" pitchFamily="34" charset="0"/>
              </a:rPr>
              <a:t>0</a:t>
            </a:r>
            <a:r>
              <a:rPr lang="ko-KR" altLang="en-US" sz="2100" dirty="0">
                <a:solidFill>
                  <a:srgbClr val="3A3A3A"/>
                </a:solidFill>
                <a:latin typeface="Pretendard" pitchFamily="34" charset="0"/>
              </a:rPr>
              <a:t>으로 설정하여 가로 스크롤 제거</a:t>
            </a: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D6EF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71429" y="571429"/>
            <a:ext cx="17142857" cy="1142857"/>
            <a:chOff x="571429" y="571429"/>
            <a:chExt cx="17142857" cy="11428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1429" y="571429"/>
              <a:ext cx="17142857" cy="11428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71429" y="1904762"/>
            <a:ext cx="17142857" cy="7809524"/>
            <a:chOff x="571429" y="1904762"/>
            <a:chExt cx="17142857" cy="78095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1429" y="1904762"/>
              <a:ext cx="17142857" cy="78095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71429" y="571429"/>
            <a:ext cx="1142857" cy="1142857"/>
            <a:chOff x="571429" y="571429"/>
            <a:chExt cx="1142857" cy="114285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1429" y="571429"/>
              <a:ext cx="1142857" cy="114285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809524" y="857143"/>
            <a:ext cx="3428571" cy="571429"/>
            <a:chOff x="13809524" y="857143"/>
            <a:chExt cx="3428571" cy="57142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809524" y="857143"/>
              <a:ext cx="3428571" cy="57142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7333333" y="857143"/>
            <a:ext cx="571429" cy="571429"/>
            <a:chOff x="17333333" y="857143"/>
            <a:chExt cx="571429" cy="57142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333333" y="857143"/>
              <a:ext cx="571429" cy="57142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7528571" y="1904762"/>
            <a:ext cx="185714" cy="7809524"/>
            <a:chOff x="17528571" y="1904762"/>
            <a:chExt cx="185714" cy="780952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528571" y="1904762"/>
              <a:ext cx="185714" cy="7809524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>
            <a:off x="2190476" y="820452"/>
            <a:ext cx="8378270" cy="9672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600" dirty="0">
                <a:solidFill>
                  <a:srgbClr val="1E84CF"/>
                </a:solidFill>
                <a:latin typeface="Pretendard Medium" pitchFamily="34" charset="0"/>
                <a:cs typeface="Pretendard Medium" pitchFamily="34" charset="0"/>
              </a:rPr>
              <a:t>결 론</a:t>
            </a:r>
            <a:endParaRPr lang="en-US" dirty="0"/>
          </a:p>
        </p:txBody>
      </p:sp>
      <p:sp>
        <p:nvSpPr>
          <p:cNvPr id="21" name="Object 21"/>
          <p:cNvSpPr txBox="1"/>
          <p:nvPr/>
        </p:nvSpPr>
        <p:spPr>
          <a:xfrm>
            <a:off x="623376" y="820953"/>
            <a:ext cx="1038961" cy="9672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  <a:latin typeface="Pretendard" pitchFamily="34" charset="0"/>
                <a:cs typeface="Pretendard" pitchFamily="34" charset="0"/>
              </a:rPr>
              <a:t>2</a:t>
            </a:r>
            <a:endParaRPr lang="en-US" dirty="0"/>
          </a:p>
        </p:txBody>
      </p:sp>
      <p:sp>
        <p:nvSpPr>
          <p:cNvPr id="22" name="Object 22"/>
          <p:cNvSpPr txBox="1"/>
          <p:nvPr/>
        </p:nvSpPr>
        <p:spPr>
          <a:xfrm>
            <a:off x="17361887" y="969848"/>
            <a:ext cx="514390" cy="533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dirty="0">
                <a:solidFill>
                  <a:srgbClr val="1E84CF"/>
                </a:solidFill>
                <a:latin typeface="Pretendard" pitchFamily="34" charset="0"/>
                <a:cs typeface="Pretendard" pitchFamily="34" charset="0"/>
              </a:rPr>
              <a:t>02</a:t>
            </a:r>
            <a:endParaRPr lang="en-US" dirty="0"/>
          </a:p>
        </p:txBody>
      </p:sp>
      <p:sp>
        <p:nvSpPr>
          <p:cNvPr id="23" name="Object 23"/>
          <p:cNvSpPr txBox="1"/>
          <p:nvPr/>
        </p:nvSpPr>
        <p:spPr>
          <a:xfrm>
            <a:off x="13216667" y="969846"/>
            <a:ext cx="4614286" cy="52855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dirty="0">
                <a:solidFill>
                  <a:srgbClr val="1E84CF"/>
                </a:solidFill>
                <a:latin typeface="Pretendard" pitchFamily="34" charset="0"/>
                <a:cs typeface="Pretendard" pitchFamily="34" charset="0"/>
              </a:rPr>
              <a:t>SIMPLE BLUE TEMPLATE</a:t>
            </a:r>
            <a:endParaRPr lang="en-US" dirty="0"/>
          </a:p>
        </p:txBody>
      </p:sp>
      <p:grpSp>
        <p:nvGrpSpPr>
          <p:cNvPr id="1007" name="그룹 1007"/>
          <p:cNvGrpSpPr/>
          <p:nvPr/>
        </p:nvGrpSpPr>
        <p:grpSpPr>
          <a:xfrm>
            <a:off x="3261905" y="4812464"/>
            <a:ext cx="238095" cy="238095"/>
            <a:chOff x="3261905" y="4812464"/>
            <a:chExt cx="238095" cy="238095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261905" y="4812464"/>
              <a:ext cx="238095" cy="23809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261905" y="6242883"/>
            <a:ext cx="238095" cy="238095"/>
            <a:chOff x="3261905" y="6242883"/>
            <a:chExt cx="238095" cy="238095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261905" y="6242883"/>
              <a:ext cx="238095" cy="23809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249206" y="7673312"/>
            <a:ext cx="238095" cy="238095"/>
            <a:chOff x="3249206" y="7673312"/>
            <a:chExt cx="238095" cy="238095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249206" y="7673312"/>
              <a:ext cx="238095" cy="23809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571429" y="1904762"/>
            <a:ext cx="1142857" cy="7809524"/>
            <a:chOff x="571429" y="1904762"/>
            <a:chExt cx="1142857" cy="7809524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71429" y="1904762"/>
              <a:ext cx="1142857" cy="7809524"/>
            </a:xfrm>
            <a:prstGeom prst="rect">
              <a:avLst/>
            </a:prstGeom>
          </p:spPr>
        </p:pic>
      </p:grpSp>
      <p:sp>
        <p:nvSpPr>
          <p:cNvPr id="36" name="Object 36"/>
          <p:cNvSpPr txBox="1"/>
          <p:nvPr/>
        </p:nvSpPr>
        <p:spPr>
          <a:xfrm>
            <a:off x="3238095" y="2971429"/>
            <a:ext cx="15348052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5400" dirty="0">
                <a:solidFill>
                  <a:srgbClr val="1E84CF"/>
                </a:solidFill>
                <a:latin typeface="Pretendard" pitchFamily="34" charset="0"/>
                <a:cs typeface="Pretendard" pitchFamily="34" charset="0"/>
              </a:rPr>
              <a:t>VTK – The Visualization Toolkit</a:t>
            </a:r>
            <a:endParaRPr lang="en-US" altLang="ko-KR" sz="5400" dirty="0"/>
          </a:p>
        </p:txBody>
      </p:sp>
      <p:grpSp>
        <p:nvGrpSpPr>
          <p:cNvPr id="1011" name="그룹 1011"/>
          <p:cNvGrpSpPr/>
          <p:nvPr/>
        </p:nvGrpSpPr>
        <p:grpSpPr>
          <a:xfrm>
            <a:off x="1285714" y="3038093"/>
            <a:ext cx="857143" cy="857143"/>
            <a:chOff x="1285714" y="3038093"/>
            <a:chExt cx="857143" cy="857143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85714" y="3038093"/>
              <a:ext cx="857143" cy="857143"/>
            </a:xfrm>
            <a:prstGeom prst="rect">
              <a:avLst/>
            </a:prstGeom>
          </p:spPr>
        </p:pic>
      </p:grpSp>
      <p:sp>
        <p:nvSpPr>
          <p:cNvPr id="40" name="Object 40"/>
          <p:cNvSpPr txBox="1"/>
          <p:nvPr/>
        </p:nvSpPr>
        <p:spPr>
          <a:xfrm>
            <a:off x="3904762" y="4725810"/>
            <a:ext cx="17828571" cy="4154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100" dirty="0">
                <a:solidFill>
                  <a:srgbClr val="1E84CF"/>
                </a:solidFill>
                <a:latin typeface="Pretendard" pitchFamily="34" charset="0"/>
                <a:cs typeface="Pretendard" pitchFamily="34" charset="0"/>
              </a:rPr>
              <a:t>주로 의료</a:t>
            </a:r>
            <a:r>
              <a:rPr lang="en-US" altLang="ko-KR" sz="2100" dirty="0">
                <a:solidFill>
                  <a:srgbClr val="1E84CF"/>
                </a:solidFill>
                <a:latin typeface="Pretendard" pitchFamily="34" charset="0"/>
                <a:cs typeface="Pretendard" pitchFamily="34" charset="0"/>
              </a:rPr>
              <a:t>, </a:t>
            </a:r>
            <a:r>
              <a:rPr lang="ko-KR" altLang="en-US" sz="2100" dirty="0">
                <a:solidFill>
                  <a:srgbClr val="1E84CF"/>
                </a:solidFill>
                <a:latin typeface="Pretendard" pitchFamily="34" charset="0"/>
                <a:cs typeface="Pretendard" pitchFamily="34" charset="0"/>
              </a:rPr>
              <a:t>역학 시뮬레이션 데이터를 시각화 하기 위한 라이브러리</a:t>
            </a:r>
            <a:endParaRPr lang="en-US" sz="2100" dirty="0">
              <a:solidFill>
                <a:srgbClr val="1E84CF"/>
              </a:solidFill>
              <a:latin typeface="Pretendard" pitchFamily="34" charset="0"/>
              <a:cs typeface="Pretendard" pitchFamily="34" charset="0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3904762" y="6156229"/>
            <a:ext cx="17828571" cy="4154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100" dirty="0">
                <a:solidFill>
                  <a:srgbClr val="1E84CF"/>
                </a:solidFill>
                <a:latin typeface="Pretendard" pitchFamily="34" charset="0"/>
                <a:cs typeface="Pretendard" pitchFamily="34" charset="0"/>
              </a:rPr>
              <a:t>C++</a:t>
            </a:r>
            <a:r>
              <a:rPr lang="ko-KR" altLang="en-US" sz="2100" dirty="0">
                <a:solidFill>
                  <a:srgbClr val="1E84CF"/>
                </a:solidFill>
                <a:latin typeface="Pretendard" pitchFamily="34" charset="0"/>
                <a:cs typeface="Pretendard" pitchFamily="34" charset="0"/>
              </a:rPr>
              <a:t>로 제작</a:t>
            </a:r>
            <a:r>
              <a:rPr lang="en-US" altLang="ko-KR" sz="2100" dirty="0">
                <a:solidFill>
                  <a:srgbClr val="1E84CF"/>
                </a:solidFill>
                <a:latin typeface="Pretendard" pitchFamily="34" charset="0"/>
                <a:cs typeface="Pretendard" pitchFamily="34" charset="0"/>
              </a:rPr>
              <a:t>, C#, </a:t>
            </a:r>
            <a:r>
              <a:rPr lang="ko-KR" altLang="en-US" sz="2100" dirty="0">
                <a:solidFill>
                  <a:srgbClr val="1E84CF"/>
                </a:solidFill>
                <a:latin typeface="Pretendard" pitchFamily="34" charset="0"/>
                <a:cs typeface="Pretendard" pitchFamily="34" charset="0"/>
              </a:rPr>
              <a:t>파이썬</a:t>
            </a:r>
            <a:r>
              <a:rPr lang="en-US" altLang="ko-KR" sz="2100" dirty="0">
                <a:solidFill>
                  <a:srgbClr val="1E84CF"/>
                </a:solidFill>
                <a:latin typeface="Pretendard" pitchFamily="34" charset="0"/>
                <a:cs typeface="Pretendard" pitchFamily="34" charset="0"/>
              </a:rPr>
              <a:t>, Java </a:t>
            </a:r>
            <a:r>
              <a:rPr lang="ko-KR" altLang="en-US" sz="2100" dirty="0">
                <a:solidFill>
                  <a:srgbClr val="1E84CF"/>
                </a:solidFill>
                <a:latin typeface="Pretendard" pitchFamily="34" charset="0"/>
                <a:cs typeface="Pretendard" pitchFamily="34" charset="0"/>
              </a:rPr>
              <a:t>등으로 포팅 되어있다</a:t>
            </a:r>
            <a:r>
              <a:rPr lang="en-US" altLang="ko-KR" sz="2100" dirty="0">
                <a:solidFill>
                  <a:srgbClr val="1E84CF"/>
                </a:solidFill>
                <a:latin typeface="Pretendard" pitchFamily="34" charset="0"/>
                <a:cs typeface="Pretendard" pitchFamily="34" charset="0"/>
              </a:rPr>
              <a:t>.</a:t>
            </a:r>
            <a:endParaRPr lang="en-US" sz="2100" dirty="0">
              <a:solidFill>
                <a:srgbClr val="1E84CF"/>
              </a:solidFill>
              <a:latin typeface="Pretendard" pitchFamily="34" charset="0"/>
              <a:cs typeface="Pretendard" pitchFamily="34" charset="0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3904762" y="7586657"/>
            <a:ext cx="17828571" cy="7386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100" dirty="0">
                <a:solidFill>
                  <a:srgbClr val="1E84CF"/>
                </a:solidFill>
                <a:latin typeface="Pretendard" pitchFamily="34" charset="0"/>
                <a:cs typeface="Pretendard" pitchFamily="34" charset="0"/>
              </a:rPr>
              <a:t>VTK</a:t>
            </a:r>
            <a:r>
              <a:rPr lang="ko-KR" altLang="en-US" sz="2100" dirty="0">
                <a:solidFill>
                  <a:srgbClr val="1E84CF"/>
                </a:solidFill>
                <a:latin typeface="Pretendard" pitchFamily="34" charset="0"/>
                <a:cs typeface="Pretendard" pitchFamily="34" charset="0"/>
              </a:rPr>
              <a:t>는 이름처럼 데이터를 시각화해서 화면에 출력하는 도구다</a:t>
            </a:r>
            <a:r>
              <a:rPr lang="en-US" altLang="ko-KR" sz="2100" dirty="0">
                <a:solidFill>
                  <a:srgbClr val="1E84CF"/>
                </a:solidFill>
                <a:latin typeface="Pretendard" pitchFamily="34" charset="0"/>
                <a:cs typeface="Pretendard" pitchFamily="34" charset="0"/>
              </a:rPr>
              <a:t>.</a:t>
            </a:r>
          </a:p>
          <a:p>
            <a:endParaRPr lang="en-US" sz="2100" dirty="0">
              <a:solidFill>
                <a:srgbClr val="1E84CF"/>
              </a:solidFill>
              <a:latin typeface="Pretendard" pitchFamily="34" charset="0"/>
              <a:cs typeface="Pretendard" pitchFamily="34" charset="0"/>
            </a:endParaRPr>
          </a:p>
        </p:txBody>
      </p:sp>
      <p:grpSp>
        <p:nvGrpSpPr>
          <p:cNvPr id="1012" name="그룹 1012"/>
          <p:cNvGrpSpPr/>
          <p:nvPr/>
        </p:nvGrpSpPr>
        <p:grpSpPr>
          <a:xfrm>
            <a:off x="16009524" y="8180952"/>
            <a:ext cx="1523810" cy="1523810"/>
            <a:chOff x="16009524" y="8180952"/>
            <a:chExt cx="1523810" cy="1523810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6009524" y="8180952"/>
              <a:ext cx="1523810" cy="1523810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569675" y="3228569"/>
            <a:ext cx="327317" cy="476190"/>
            <a:chOff x="1569675" y="3228569"/>
            <a:chExt cx="327317" cy="476190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16200000">
              <a:off x="1569675" y="3228569"/>
              <a:ext cx="327317" cy="47619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FE597C-B301-8D51-795F-3F3BD7F6B0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>
            <a:extLst>
              <a:ext uri="{FF2B5EF4-FFF2-40B4-BE49-F238E27FC236}">
                <a16:creationId xmlns:a16="http://schemas.microsoft.com/office/drawing/2014/main" id="{2505784B-3830-210A-29C9-CBA0A049B111}"/>
              </a:ext>
            </a:extLst>
          </p:cNvPr>
          <p:cNvGrpSpPr/>
          <p:nvPr/>
        </p:nvGrpSpPr>
        <p:grpSpPr>
          <a:xfrm>
            <a:off x="571429" y="571429"/>
            <a:ext cx="17142857" cy="1142857"/>
            <a:chOff x="571429" y="571429"/>
            <a:chExt cx="17142857" cy="1142857"/>
          </a:xfrm>
        </p:grpSpPr>
        <p:pic>
          <p:nvPicPr>
            <p:cNvPr id="3" name="Object 2">
              <a:extLst>
                <a:ext uri="{FF2B5EF4-FFF2-40B4-BE49-F238E27FC236}">
                  <a16:creationId xmlns:a16="http://schemas.microsoft.com/office/drawing/2014/main" id="{97C405B4-AB2E-1E1C-E7B3-A5462BFB2C1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1429" y="571429"/>
              <a:ext cx="17142857" cy="1142857"/>
            </a:xfrm>
            <a:prstGeom prst="rect">
              <a:avLst/>
            </a:prstGeom>
          </p:spPr>
        </p:pic>
      </p:grpSp>
      <p:grpSp>
        <p:nvGrpSpPr>
          <p:cNvPr id="1002" name="그룹 1002">
            <a:extLst>
              <a:ext uri="{FF2B5EF4-FFF2-40B4-BE49-F238E27FC236}">
                <a16:creationId xmlns:a16="http://schemas.microsoft.com/office/drawing/2014/main" id="{7ED79566-0817-C6A2-B47F-1885117FE51C}"/>
              </a:ext>
            </a:extLst>
          </p:cNvPr>
          <p:cNvGrpSpPr/>
          <p:nvPr/>
        </p:nvGrpSpPr>
        <p:grpSpPr>
          <a:xfrm>
            <a:off x="571429" y="1904762"/>
            <a:ext cx="17142857" cy="7809524"/>
            <a:chOff x="571429" y="1904762"/>
            <a:chExt cx="17142857" cy="7809524"/>
          </a:xfrm>
        </p:grpSpPr>
        <p:pic>
          <p:nvPicPr>
            <p:cNvPr id="6" name="Object 5">
              <a:extLst>
                <a:ext uri="{FF2B5EF4-FFF2-40B4-BE49-F238E27FC236}">
                  <a16:creationId xmlns:a16="http://schemas.microsoft.com/office/drawing/2014/main" id="{C1039703-3E40-E3D2-1893-8FD05C13466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1429" y="1904762"/>
              <a:ext cx="17142857" cy="7809524"/>
            </a:xfrm>
            <a:prstGeom prst="rect">
              <a:avLst/>
            </a:prstGeom>
          </p:spPr>
        </p:pic>
      </p:grpSp>
      <p:grpSp>
        <p:nvGrpSpPr>
          <p:cNvPr id="1003" name="그룹 1003">
            <a:extLst>
              <a:ext uri="{FF2B5EF4-FFF2-40B4-BE49-F238E27FC236}">
                <a16:creationId xmlns:a16="http://schemas.microsoft.com/office/drawing/2014/main" id="{61667D9B-9CA3-3293-70D3-11EAF67E22DA}"/>
              </a:ext>
            </a:extLst>
          </p:cNvPr>
          <p:cNvGrpSpPr/>
          <p:nvPr/>
        </p:nvGrpSpPr>
        <p:grpSpPr>
          <a:xfrm>
            <a:off x="571429" y="571429"/>
            <a:ext cx="1142857" cy="1142857"/>
            <a:chOff x="571429" y="571429"/>
            <a:chExt cx="1142857" cy="1142857"/>
          </a:xfrm>
        </p:grpSpPr>
        <p:pic>
          <p:nvPicPr>
            <p:cNvPr id="9" name="Object 8">
              <a:extLst>
                <a:ext uri="{FF2B5EF4-FFF2-40B4-BE49-F238E27FC236}">
                  <a16:creationId xmlns:a16="http://schemas.microsoft.com/office/drawing/2014/main" id="{61DDF65E-2146-9FFD-CD6D-69185D4F3D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1429" y="571429"/>
              <a:ext cx="1142857" cy="1142857"/>
            </a:xfrm>
            <a:prstGeom prst="rect">
              <a:avLst/>
            </a:prstGeom>
          </p:spPr>
        </p:pic>
      </p:grpSp>
      <p:grpSp>
        <p:nvGrpSpPr>
          <p:cNvPr id="1004" name="그룹 1004">
            <a:extLst>
              <a:ext uri="{FF2B5EF4-FFF2-40B4-BE49-F238E27FC236}">
                <a16:creationId xmlns:a16="http://schemas.microsoft.com/office/drawing/2014/main" id="{4C4B4ADB-721D-3645-3266-A023E2ADA0DE}"/>
              </a:ext>
            </a:extLst>
          </p:cNvPr>
          <p:cNvGrpSpPr/>
          <p:nvPr/>
        </p:nvGrpSpPr>
        <p:grpSpPr>
          <a:xfrm>
            <a:off x="13809524" y="857143"/>
            <a:ext cx="3428571" cy="571429"/>
            <a:chOff x="13809524" y="857143"/>
            <a:chExt cx="3428571" cy="571429"/>
          </a:xfrm>
        </p:grpSpPr>
        <p:pic>
          <p:nvPicPr>
            <p:cNvPr id="12" name="Object 11">
              <a:extLst>
                <a:ext uri="{FF2B5EF4-FFF2-40B4-BE49-F238E27FC236}">
                  <a16:creationId xmlns:a16="http://schemas.microsoft.com/office/drawing/2014/main" id="{67277CCB-151A-96FE-5021-9F8D0F7D0E5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809524" y="857143"/>
              <a:ext cx="3428571" cy="571429"/>
            </a:xfrm>
            <a:prstGeom prst="rect">
              <a:avLst/>
            </a:prstGeom>
          </p:spPr>
        </p:pic>
      </p:grpSp>
      <p:grpSp>
        <p:nvGrpSpPr>
          <p:cNvPr id="1005" name="그룹 1005">
            <a:extLst>
              <a:ext uri="{FF2B5EF4-FFF2-40B4-BE49-F238E27FC236}">
                <a16:creationId xmlns:a16="http://schemas.microsoft.com/office/drawing/2014/main" id="{34E793AB-9E45-FFAE-491F-FF97F641BD72}"/>
              </a:ext>
            </a:extLst>
          </p:cNvPr>
          <p:cNvGrpSpPr/>
          <p:nvPr/>
        </p:nvGrpSpPr>
        <p:grpSpPr>
          <a:xfrm>
            <a:off x="17333333" y="857143"/>
            <a:ext cx="571429" cy="571429"/>
            <a:chOff x="17333333" y="857143"/>
            <a:chExt cx="571429" cy="571429"/>
          </a:xfrm>
        </p:grpSpPr>
        <p:pic>
          <p:nvPicPr>
            <p:cNvPr id="15" name="Object 14">
              <a:extLst>
                <a:ext uri="{FF2B5EF4-FFF2-40B4-BE49-F238E27FC236}">
                  <a16:creationId xmlns:a16="http://schemas.microsoft.com/office/drawing/2014/main" id="{FA7F33CD-D2B9-7FB2-36B5-4BCF04576A3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333333" y="857143"/>
              <a:ext cx="571429" cy="571429"/>
            </a:xfrm>
            <a:prstGeom prst="rect">
              <a:avLst/>
            </a:prstGeom>
          </p:spPr>
        </p:pic>
      </p:grpSp>
      <p:grpSp>
        <p:nvGrpSpPr>
          <p:cNvPr id="1006" name="그룹 1006">
            <a:extLst>
              <a:ext uri="{FF2B5EF4-FFF2-40B4-BE49-F238E27FC236}">
                <a16:creationId xmlns:a16="http://schemas.microsoft.com/office/drawing/2014/main" id="{62708DE9-A4E9-5DE1-13BE-1C390D2FE8FB}"/>
              </a:ext>
            </a:extLst>
          </p:cNvPr>
          <p:cNvGrpSpPr/>
          <p:nvPr/>
        </p:nvGrpSpPr>
        <p:grpSpPr>
          <a:xfrm>
            <a:off x="17528571" y="1904762"/>
            <a:ext cx="185714" cy="7809524"/>
            <a:chOff x="17528571" y="1904762"/>
            <a:chExt cx="185714" cy="7809524"/>
          </a:xfrm>
        </p:grpSpPr>
        <p:pic>
          <p:nvPicPr>
            <p:cNvPr id="18" name="Object 17">
              <a:extLst>
                <a:ext uri="{FF2B5EF4-FFF2-40B4-BE49-F238E27FC236}">
                  <a16:creationId xmlns:a16="http://schemas.microsoft.com/office/drawing/2014/main" id="{B455A863-5947-EBC6-ECCB-65EB60F8CE1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528571" y="1904762"/>
              <a:ext cx="185714" cy="7809524"/>
            </a:xfrm>
            <a:prstGeom prst="rect">
              <a:avLst/>
            </a:prstGeom>
          </p:spPr>
        </p:pic>
      </p:grpSp>
      <p:sp>
        <p:nvSpPr>
          <p:cNvPr id="20" name="Object 20">
            <a:extLst>
              <a:ext uri="{FF2B5EF4-FFF2-40B4-BE49-F238E27FC236}">
                <a16:creationId xmlns:a16="http://schemas.microsoft.com/office/drawing/2014/main" id="{6AC283CC-A701-E447-652B-F89028308A54}"/>
              </a:ext>
            </a:extLst>
          </p:cNvPr>
          <p:cNvSpPr txBox="1"/>
          <p:nvPr/>
        </p:nvSpPr>
        <p:spPr>
          <a:xfrm>
            <a:off x="2190476" y="820452"/>
            <a:ext cx="8378270" cy="9672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600" dirty="0">
                <a:solidFill>
                  <a:srgbClr val="1E84CF"/>
                </a:solidFill>
                <a:latin typeface="Pretendard Medium" pitchFamily="34" charset="0"/>
                <a:cs typeface="Pretendard Medium" pitchFamily="34" charset="0"/>
              </a:rPr>
              <a:t>결 론</a:t>
            </a:r>
            <a:endParaRPr lang="en-US" dirty="0"/>
          </a:p>
        </p:txBody>
      </p:sp>
      <p:sp>
        <p:nvSpPr>
          <p:cNvPr id="21" name="Object 21">
            <a:extLst>
              <a:ext uri="{FF2B5EF4-FFF2-40B4-BE49-F238E27FC236}">
                <a16:creationId xmlns:a16="http://schemas.microsoft.com/office/drawing/2014/main" id="{2288BF0E-D3B0-145C-660B-072E952134B9}"/>
              </a:ext>
            </a:extLst>
          </p:cNvPr>
          <p:cNvSpPr txBox="1"/>
          <p:nvPr/>
        </p:nvSpPr>
        <p:spPr>
          <a:xfrm>
            <a:off x="623376" y="820953"/>
            <a:ext cx="1038961" cy="9672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  <a:latin typeface="Pretendard" pitchFamily="34" charset="0"/>
                <a:cs typeface="Pretendard" pitchFamily="34" charset="0"/>
              </a:rPr>
              <a:t>2</a:t>
            </a:r>
            <a:endParaRPr lang="en-US" dirty="0"/>
          </a:p>
        </p:txBody>
      </p:sp>
      <p:sp>
        <p:nvSpPr>
          <p:cNvPr id="22" name="Object 22">
            <a:extLst>
              <a:ext uri="{FF2B5EF4-FFF2-40B4-BE49-F238E27FC236}">
                <a16:creationId xmlns:a16="http://schemas.microsoft.com/office/drawing/2014/main" id="{2AB6FB96-AB95-31D8-583E-277A06FC76CE}"/>
              </a:ext>
            </a:extLst>
          </p:cNvPr>
          <p:cNvSpPr txBox="1"/>
          <p:nvPr/>
        </p:nvSpPr>
        <p:spPr>
          <a:xfrm>
            <a:off x="17361887" y="969848"/>
            <a:ext cx="514390" cy="533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dirty="0">
                <a:solidFill>
                  <a:srgbClr val="1E84CF"/>
                </a:solidFill>
                <a:latin typeface="Pretendard" pitchFamily="34" charset="0"/>
                <a:cs typeface="Pretendard" pitchFamily="34" charset="0"/>
              </a:rPr>
              <a:t>02</a:t>
            </a:r>
            <a:endParaRPr lang="en-US" dirty="0"/>
          </a:p>
        </p:txBody>
      </p:sp>
      <p:sp>
        <p:nvSpPr>
          <p:cNvPr id="23" name="Object 23">
            <a:extLst>
              <a:ext uri="{FF2B5EF4-FFF2-40B4-BE49-F238E27FC236}">
                <a16:creationId xmlns:a16="http://schemas.microsoft.com/office/drawing/2014/main" id="{4A28DD83-E1E2-3850-B4A5-E75EF360D5C2}"/>
              </a:ext>
            </a:extLst>
          </p:cNvPr>
          <p:cNvSpPr txBox="1"/>
          <p:nvPr/>
        </p:nvSpPr>
        <p:spPr>
          <a:xfrm>
            <a:off x="13216667" y="969846"/>
            <a:ext cx="4614286" cy="52855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dirty="0">
                <a:solidFill>
                  <a:srgbClr val="1E84CF"/>
                </a:solidFill>
                <a:latin typeface="Pretendard" pitchFamily="34" charset="0"/>
                <a:cs typeface="Pretendard" pitchFamily="34" charset="0"/>
              </a:rPr>
              <a:t>SIMPLE BLUE TEMPLATE</a:t>
            </a:r>
            <a:endParaRPr lang="en-US" dirty="0"/>
          </a:p>
        </p:txBody>
      </p:sp>
      <p:grpSp>
        <p:nvGrpSpPr>
          <p:cNvPr id="1007" name="그룹 1007">
            <a:extLst>
              <a:ext uri="{FF2B5EF4-FFF2-40B4-BE49-F238E27FC236}">
                <a16:creationId xmlns:a16="http://schemas.microsoft.com/office/drawing/2014/main" id="{F386C768-7748-B561-759D-CA5AA73B5DAF}"/>
              </a:ext>
            </a:extLst>
          </p:cNvPr>
          <p:cNvGrpSpPr/>
          <p:nvPr/>
        </p:nvGrpSpPr>
        <p:grpSpPr>
          <a:xfrm>
            <a:off x="3261905" y="4812464"/>
            <a:ext cx="238095" cy="238095"/>
            <a:chOff x="3261905" y="4812464"/>
            <a:chExt cx="238095" cy="238095"/>
          </a:xfrm>
        </p:grpSpPr>
        <p:pic>
          <p:nvPicPr>
            <p:cNvPr id="25" name="Object 24">
              <a:extLst>
                <a:ext uri="{FF2B5EF4-FFF2-40B4-BE49-F238E27FC236}">
                  <a16:creationId xmlns:a16="http://schemas.microsoft.com/office/drawing/2014/main" id="{673FDA82-0716-D2E1-3B64-28717699F7F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261905" y="4812464"/>
              <a:ext cx="238095" cy="238095"/>
            </a:xfrm>
            <a:prstGeom prst="rect">
              <a:avLst/>
            </a:prstGeom>
          </p:spPr>
        </p:pic>
      </p:grpSp>
      <p:grpSp>
        <p:nvGrpSpPr>
          <p:cNvPr id="1008" name="그룹 1008">
            <a:extLst>
              <a:ext uri="{FF2B5EF4-FFF2-40B4-BE49-F238E27FC236}">
                <a16:creationId xmlns:a16="http://schemas.microsoft.com/office/drawing/2014/main" id="{317EA0DA-766A-30A9-5158-4A915C726875}"/>
              </a:ext>
            </a:extLst>
          </p:cNvPr>
          <p:cNvGrpSpPr/>
          <p:nvPr/>
        </p:nvGrpSpPr>
        <p:grpSpPr>
          <a:xfrm>
            <a:off x="3261905" y="6242883"/>
            <a:ext cx="238095" cy="238095"/>
            <a:chOff x="3261905" y="6242883"/>
            <a:chExt cx="238095" cy="238095"/>
          </a:xfrm>
        </p:grpSpPr>
        <p:pic>
          <p:nvPicPr>
            <p:cNvPr id="28" name="Object 27">
              <a:extLst>
                <a:ext uri="{FF2B5EF4-FFF2-40B4-BE49-F238E27FC236}">
                  <a16:creationId xmlns:a16="http://schemas.microsoft.com/office/drawing/2014/main" id="{13638A25-26FE-D46F-CB4A-6F1457EA9E5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261905" y="6242883"/>
              <a:ext cx="238095" cy="238095"/>
            </a:xfrm>
            <a:prstGeom prst="rect">
              <a:avLst/>
            </a:prstGeom>
          </p:spPr>
        </p:pic>
      </p:grpSp>
      <p:grpSp>
        <p:nvGrpSpPr>
          <p:cNvPr id="1009" name="그룹 1009">
            <a:extLst>
              <a:ext uri="{FF2B5EF4-FFF2-40B4-BE49-F238E27FC236}">
                <a16:creationId xmlns:a16="http://schemas.microsoft.com/office/drawing/2014/main" id="{74FEC59E-3529-981F-773C-A8200CC125D3}"/>
              </a:ext>
            </a:extLst>
          </p:cNvPr>
          <p:cNvGrpSpPr/>
          <p:nvPr/>
        </p:nvGrpSpPr>
        <p:grpSpPr>
          <a:xfrm>
            <a:off x="3249206" y="7673312"/>
            <a:ext cx="238095" cy="238095"/>
            <a:chOff x="3249206" y="7673312"/>
            <a:chExt cx="238095" cy="238095"/>
          </a:xfrm>
        </p:grpSpPr>
        <p:pic>
          <p:nvPicPr>
            <p:cNvPr id="31" name="Object 30">
              <a:extLst>
                <a:ext uri="{FF2B5EF4-FFF2-40B4-BE49-F238E27FC236}">
                  <a16:creationId xmlns:a16="http://schemas.microsoft.com/office/drawing/2014/main" id="{A5147B19-9BC5-2704-F9FF-EA40E12CDF6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249206" y="7673312"/>
              <a:ext cx="238095" cy="238095"/>
            </a:xfrm>
            <a:prstGeom prst="rect">
              <a:avLst/>
            </a:prstGeom>
          </p:spPr>
        </p:pic>
      </p:grpSp>
      <p:grpSp>
        <p:nvGrpSpPr>
          <p:cNvPr id="1010" name="그룹 1010">
            <a:extLst>
              <a:ext uri="{FF2B5EF4-FFF2-40B4-BE49-F238E27FC236}">
                <a16:creationId xmlns:a16="http://schemas.microsoft.com/office/drawing/2014/main" id="{664BA669-8767-377C-7467-AD64E31080D3}"/>
              </a:ext>
            </a:extLst>
          </p:cNvPr>
          <p:cNvGrpSpPr/>
          <p:nvPr/>
        </p:nvGrpSpPr>
        <p:grpSpPr>
          <a:xfrm>
            <a:off x="571429" y="1904762"/>
            <a:ext cx="1142857" cy="7809524"/>
            <a:chOff x="571429" y="1904762"/>
            <a:chExt cx="1142857" cy="7809524"/>
          </a:xfrm>
        </p:grpSpPr>
        <p:pic>
          <p:nvPicPr>
            <p:cNvPr id="34" name="Object 33">
              <a:extLst>
                <a:ext uri="{FF2B5EF4-FFF2-40B4-BE49-F238E27FC236}">
                  <a16:creationId xmlns:a16="http://schemas.microsoft.com/office/drawing/2014/main" id="{68F14C58-E6C2-6613-1F16-AB9FCDBCE80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71429" y="1904762"/>
              <a:ext cx="1142857" cy="7809524"/>
            </a:xfrm>
            <a:prstGeom prst="rect">
              <a:avLst/>
            </a:prstGeom>
          </p:spPr>
        </p:pic>
      </p:grpSp>
      <p:sp>
        <p:nvSpPr>
          <p:cNvPr id="36" name="Object 36">
            <a:extLst>
              <a:ext uri="{FF2B5EF4-FFF2-40B4-BE49-F238E27FC236}">
                <a16:creationId xmlns:a16="http://schemas.microsoft.com/office/drawing/2014/main" id="{69A3732A-996A-95D3-9D86-1A6F65805184}"/>
              </a:ext>
            </a:extLst>
          </p:cNvPr>
          <p:cNvSpPr txBox="1"/>
          <p:nvPr/>
        </p:nvSpPr>
        <p:spPr>
          <a:xfrm>
            <a:off x="3238095" y="2971429"/>
            <a:ext cx="15348052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5400" dirty="0">
                <a:solidFill>
                  <a:srgbClr val="1E84CF"/>
                </a:solidFill>
                <a:latin typeface="Pretendard" pitchFamily="34" charset="0"/>
                <a:cs typeface="Pretendard" pitchFamily="34" charset="0"/>
              </a:rPr>
              <a:t>Qt</a:t>
            </a:r>
            <a:endParaRPr lang="en-US" altLang="ko-KR" sz="5400" dirty="0"/>
          </a:p>
        </p:txBody>
      </p:sp>
      <p:grpSp>
        <p:nvGrpSpPr>
          <p:cNvPr id="1011" name="그룹 1011">
            <a:extLst>
              <a:ext uri="{FF2B5EF4-FFF2-40B4-BE49-F238E27FC236}">
                <a16:creationId xmlns:a16="http://schemas.microsoft.com/office/drawing/2014/main" id="{B26A5778-2F13-00FB-E175-320C2A770157}"/>
              </a:ext>
            </a:extLst>
          </p:cNvPr>
          <p:cNvGrpSpPr/>
          <p:nvPr/>
        </p:nvGrpSpPr>
        <p:grpSpPr>
          <a:xfrm>
            <a:off x="1285714" y="3038093"/>
            <a:ext cx="857143" cy="857143"/>
            <a:chOff x="1285714" y="3038093"/>
            <a:chExt cx="857143" cy="857143"/>
          </a:xfrm>
        </p:grpSpPr>
        <p:pic>
          <p:nvPicPr>
            <p:cNvPr id="38" name="Object 37">
              <a:extLst>
                <a:ext uri="{FF2B5EF4-FFF2-40B4-BE49-F238E27FC236}">
                  <a16:creationId xmlns:a16="http://schemas.microsoft.com/office/drawing/2014/main" id="{CDE465CD-B767-8E84-0D62-0001EA24FCE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85714" y="3038093"/>
              <a:ext cx="857143" cy="857143"/>
            </a:xfrm>
            <a:prstGeom prst="rect">
              <a:avLst/>
            </a:prstGeom>
          </p:spPr>
        </p:pic>
      </p:grpSp>
      <p:sp>
        <p:nvSpPr>
          <p:cNvPr id="40" name="Object 40">
            <a:extLst>
              <a:ext uri="{FF2B5EF4-FFF2-40B4-BE49-F238E27FC236}">
                <a16:creationId xmlns:a16="http://schemas.microsoft.com/office/drawing/2014/main" id="{9E52DB7F-9B4A-2BD9-6237-8EF719F0903A}"/>
              </a:ext>
            </a:extLst>
          </p:cNvPr>
          <p:cNvSpPr txBox="1"/>
          <p:nvPr/>
        </p:nvSpPr>
        <p:spPr>
          <a:xfrm>
            <a:off x="3904762" y="4725810"/>
            <a:ext cx="17828571" cy="4154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100" dirty="0">
                <a:solidFill>
                  <a:srgbClr val="1E84CF"/>
                </a:solidFill>
                <a:latin typeface="Pretendard" pitchFamily="34" charset="0"/>
                <a:cs typeface="Pretendard" pitchFamily="34" charset="0"/>
              </a:rPr>
              <a:t>다양한 플랫폼에서 동작하는 응용 프로그램을 개발하기 위한 프레임워크</a:t>
            </a:r>
            <a:endParaRPr lang="en-US" sz="2100" dirty="0">
              <a:solidFill>
                <a:srgbClr val="1E84CF"/>
              </a:solidFill>
              <a:latin typeface="Pretendard" pitchFamily="34" charset="0"/>
              <a:cs typeface="Pretendard" pitchFamily="34" charset="0"/>
            </a:endParaRPr>
          </a:p>
        </p:txBody>
      </p:sp>
      <p:sp>
        <p:nvSpPr>
          <p:cNvPr id="41" name="Object 41">
            <a:extLst>
              <a:ext uri="{FF2B5EF4-FFF2-40B4-BE49-F238E27FC236}">
                <a16:creationId xmlns:a16="http://schemas.microsoft.com/office/drawing/2014/main" id="{65F05943-BA08-7843-1198-9733AF2DD6F7}"/>
              </a:ext>
            </a:extLst>
          </p:cNvPr>
          <p:cNvSpPr txBox="1"/>
          <p:nvPr/>
        </p:nvSpPr>
        <p:spPr>
          <a:xfrm>
            <a:off x="3904762" y="6156229"/>
            <a:ext cx="17828571" cy="4154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100" dirty="0">
                <a:solidFill>
                  <a:srgbClr val="1E84CF"/>
                </a:solidFill>
                <a:latin typeface="Pretendard" pitchFamily="34" charset="0"/>
                <a:cs typeface="Pretendard" pitchFamily="34" charset="0"/>
              </a:rPr>
              <a:t>C++</a:t>
            </a:r>
            <a:r>
              <a:rPr lang="ko-KR" altLang="en-US" sz="2100" dirty="0">
                <a:solidFill>
                  <a:srgbClr val="1E84CF"/>
                </a:solidFill>
                <a:latin typeface="Pretendard" pitchFamily="34" charset="0"/>
                <a:cs typeface="Pretendard" pitchFamily="34" charset="0"/>
              </a:rPr>
              <a:t>로 제작</a:t>
            </a:r>
            <a:r>
              <a:rPr lang="en-US" altLang="ko-KR" sz="2100" dirty="0">
                <a:solidFill>
                  <a:srgbClr val="1E84CF"/>
                </a:solidFill>
                <a:latin typeface="Pretendard" pitchFamily="34" charset="0"/>
                <a:cs typeface="Pretendard" pitchFamily="34" charset="0"/>
              </a:rPr>
              <a:t>, Python </a:t>
            </a:r>
            <a:r>
              <a:rPr lang="ko-KR" altLang="en-US" sz="2100" dirty="0">
                <a:solidFill>
                  <a:srgbClr val="1E84CF"/>
                </a:solidFill>
                <a:latin typeface="Pretendard" pitchFamily="34" charset="0"/>
                <a:cs typeface="Pretendard" pitchFamily="34" charset="0"/>
              </a:rPr>
              <a:t>등으로 포팅 되어있다</a:t>
            </a:r>
            <a:r>
              <a:rPr lang="en-US" altLang="ko-KR" sz="2100" dirty="0">
                <a:solidFill>
                  <a:srgbClr val="1E84CF"/>
                </a:solidFill>
                <a:latin typeface="Pretendard" pitchFamily="34" charset="0"/>
                <a:cs typeface="Pretendard" pitchFamily="34" charset="0"/>
              </a:rPr>
              <a:t>.</a:t>
            </a:r>
            <a:endParaRPr lang="en-US" sz="2100" dirty="0">
              <a:solidFill>
                <a:srgbClr val="1E84CF"/>
              </a:solidFill>
              <a:latin typeface="Pretendard" pitchFamily="34" charset="0"/>
              <a:cs typeface="Pretendard" pitchFamily="34" charset="0"/>
            </a:endParaRPr>
          </a:p>
        </p:txBody>
      </p:sp>
      <p:sp>
        <p:nvSpPr>
          <p:cNvPr id="42" name="Object 42">
            <a:extLst>
              <a:ext uri="{FF2B5EF4-FFF2-40B4-BE49-F238E27FC236}">
                <a16:creationId xmlns:a16="http://schemas.microsoft.com/office/drawing/2014/main" id="{CE784325-408C-7F58-B277-3750611AA0DC}"/>
              </a:ext>
            </a:extLst>
          </p:cNvPr>
          <p:cNvSpPr txBox="1"/>
          <p:nvPr/>
        </p:nvSpPr>
        <p:spPr>
          <a:xfrm>
            <a:off x="3904762" y="7586657"/>
            <a:ext cx="17828571" cy="7386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100" dirty="0">
                <a:solidFill>
                  <a:srgbClr val="1E84CF"/>
                </a:solidFill>
                <a:latin typeface="Pretendard" pitchFamily="34" charset="0"/>
                <a:cs typeface="Pretendard" pitchFamily="34" charset="0"/>
              </a:rPr>
              <a:t>사용자 인터페이스 개발</a:t>
            </a:r>
            <a:r>
              <a:rPr lang="en-US" altLang="ko-KR" sz="2100" dirty="0">
                <a:solidFill>
                  <a:srgbClr val="1E84CF"/>
                </a:solidFill>
                <a:latin typeface="Pretendard" pitchFamily="34" charset="0"/>
                <a:cs typeface="Pretendard" pitchFamily="34" charset="0"/>
              </a:rPr>
              <a:t>, </a:t>
            </a:r>
            <a:r>
              <a:rPr lang="ko-KR" altLang="en-US" sz="2100" dirty="0">
                <a:solidFill>
                  <a:srgbClr val="1E84CF"/>
                </a:solidFill>
                <a:latin typeface="Pretendard" pitchFamily="34" charset="0"/>
                <a:cs typeface="Pretendard" pitchFamily="34" charset="0"/>
              </a:rPr>
              <a:t>네트워킹</a:t>
            </a:r>
            <a:r>
              <a:rPr lang="en-US" altLang="ko-KR" sz="2100" dirty="0">
                <a:solidFill>
                  <a:srgbClr val="1E84CF"/>
                </a:solidFill>
                <a:latin typeface="Pretendard" pitchFamily="34" charset="0"/>
                <a:cs typeface="Pretendard" pitchFamily="34" charset="0"/>
              </a:rPr>
              <a:t>, </a:t>
            </a:r>
            <a:r>
              <a:rPr lang="ko-KR" altLang="en-US" sz="2100" dirty="0">
                <a:solidFill>
                  <a:srgbClr val="1E84CF"/>
                </a:solidFill>
                <a:latin typeface="Pretendard" pitchFamily="34" charset="0"/>
                <a:cs typeface="Pretendard" pitchFamily="34" charset="0"/>
              </a:rPr>
              <a:t>데이터베이스 등의 기능을 제공</a:t>
            </a:r>
            <a:endParaRPr lang="en-US" altLang="ko-KR" sz="2100" dirty="0">
              <a:solidFill>
                <a:srgbClr val="1E84CF"/>
              </a:solidFill>
              <a:latin typeface="Pretendard" pitchFamily="34" charset="0"/>
              <a:cs typeface="Pretendard" pitchFamily="34" charset="0"/>
            </a:endParaRPr>
          </a:p>
          <a:p>
            <a:endParaRPr lang="en-US" sz="2100" dirty="0">
              <a:solidFill>
                <a:srgbClr val="1E84CF"/>
              </a:solidFill>
              <a:latin typeface="Pretendard" pitchFamily="34" charset="0"/>
              <a:cs typeface="Pretendard" pitchFamily="34" charset="0"/>
            </a:endParaRPr>
          </a:p>
        </p:txBody>
      </p:sp>
      <p:grpSp>
        <p:nvGrpSpPr>
          <p:cNvPr id="1012" name="그룹 1012">
            <a:extLst>
              <a:ext uri="{FF2B5EF4-FFF2-40B4-BE49-F238E27FC236}">
                <a16:creationId xmlns:a16="http://schemas.microsoft.com/office/drawing/2014/main" id="{EA0F1578-A08B-CE9D-5363-96EF83592ACA}"/>
              </a:ext>
            </a:extLst>
          </p:cNvPr>
          <p:cNvGrpSpPr/>
          <p:nvPr/>
        </p:nvGrpSpPr>
        <p:grpSpPr>
          <a:xfrm>
            <a:off x="16009524" y="8180952"/>
            <a:ext cx="1523810" cy="1523810"/>
            <a:chOff x="16009524" y="8180952"/>
            <a:chExt cx="1523810" cy="1523810"/>
          </a:xfrm>
        </p:grpSpPr>
        <p:pic>
          <p:nvPicPr>
            <p:cNvPr id="44" name="Object 43">
              <a:extLst>
                <a:ext uri="{FF2B5EF4-FFF2-40B4-BE49-F238E27FC236}">
                  <a16:creationId xmlns:a16="http://schemas.microsoft.com/office/drawing/2014/main" id="{78E05DDC-D402-34CA-476A-48DDF9D74CD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6009524" y="8180952"/>
              <a:ext cx="1523810" cy="1523810"/>
            </a:xfrm>
            <a:prstGeom prst="rect">
              <a:avLst/>
            </a:prstGeom>
          </p:spPr>
        </p:pic>
      </p:grpSp>
      <p:grpSp>
        <p:nvGrpSpPr>
          <p:cNvPr id="1013" name="그룹 1013">
            <a:extLst>
              <a:ext uri="{FF2B5EF4-FFF2-40B4-BE49-F238E27FC236}">
                <a16:creationId xmlns:a16="http://schemas.microsoft.com/office/drawing/2014/main" id="{22B5B095-258B-21AF-8016-89068EB8092B}"/>
              </a:ext>
            </a:extLst>
          </p:cNvPr>
          <p:cNvGrpSpPr/>
          <p:nvPr/>
        </p:nvGrpSpPr>
        <p:grpSpPr>
          <a:xfrm>
            <a:off x="1569675" y="3228569"/>
            <a:ext cx="327317" cy="476190"/>
            <a:chOff x="1569675" y="3228569"/>
            <a:chExt cx="327317" cy="476190"/>
          </a:xfrm>
        </p:grpSpPr>
        <p:pic>
          <p:nvPicPr>
            <p:cNvPr id="47" name="Object 46">
              <a:extLst>
                <a:ext uri="{FF2B5EF4-FFF2-40B4-BE49-F238E27FC236}">
                  <a16:creationId xmlns:a16="http://schemas.microsoft.com/office/drawing/2014/main" id="{312EA6A3-7DE1-6C4A-5FB6-AFBCB0836DB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16200000">
              <a:off x="1569675" y="3228569"/>
              <a:ext cx="327317" cy="4761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519518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D6EF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194500" y="1904762"/>
            <a:ext cx="9519785" cy="7809524"/>
            <a:chOff x="8194500" y="1904762"/>
            <a:chExt cx="9519785" cy="780952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194500" y="1904762"/>
              <a:ext cx="9519785" cy="780952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71429" y="571429"/>
            <a:ext cx="17142857" cy="1142857"/>
            <a:chOff x="571429" y="571429"/>
            <a:chExt cx="17142857" cy="11428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1429" y="571429"/>
              <a:ext cx="17142857" cy="11428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71429" y="571429"/>
            <a:ext cx="1142857" cy="1142857"/>
            <a:chOff x="571429" y="571429"/>
            <a:chExt cx="1142857" cy="114285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1429" y="571429"/>
              <a:ext cx="1142857" cy="114285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809524" y="857143"/>
            <a:ext cx="3428571" cy="571429"/>
            <a:chOff x="13809524" y="857143"/>
            <a:chExt cx="3428571" cy="57142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809524" y="857143"/>
              <a:ext cx="3428571" cy="57142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7333333" y="857143"/>
            <a:ext cx="571429" cy="571429"/>
            <a:chOff x="17333333" y="857143"/>
            <a:chExt cx="571429" cy="57142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333333" y="857143"/>
              <a:ext cx="571429" cy="571429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2190476" y="820953"/>
            <a:ext cx="8378270" cy="9580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600" dirty="0">
                <a:solidFill>
                  <a:srgbClr val="1E84CF"/>
                </a:solidFill>
                <a:latin typeface="Pretendard Medium" pitchFamily="34" charset="0"/>
                <a:cs typeface="Pretendard Medium" pitchFamily="34" charset="0"/>
              </a:rPr>
              <a:t>배 경</a:t>
            </a:r>
            <a:endParaRPr lang="en-US" dirty="0"/>
          </a:p>
        </p:txBody>
      </p:sp>
      <p:sp>
        <p:nvSpPr>
          <p:cNvPr id="18" name="Object 18"/>
          <p:cNvSpPr txBox="1"/>
          <p:nvPr/>
        </p:nvSpPr>
        <p:spPr>
          <a:xfrm>
            <a:off x="623376" y="820953"/>
            <a:ext cx="1038961" cy="9580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  <a:latin typeface="Pretendard" pitchFamily="34" charset="0"/>
                <a:cs typeface="Pretendard" pitchFamily="34" charset="0"/>
              </a:rPr>
              <a:t>3</a:t>
            </a:r>
            <a:endParaRPr lang="en-US" dirty="0"/>
          </a:p>
        </p:txBody>
      </p:sp>
      <p:sp>
        <p:nvSpPr>
          <p:cNvPr id="19" name="Object 19"/>
          <p:cNvSpPr txBox="1"/>
          <p:nvPr/>
        </p:nvSpPr>
        <p:spPr>
          <a:xfrm>
            <a:off x="17304849" y="969848"/>
            <a:ext cx="628467" cy="533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dirty="0">
                <a:solidFill>
                  <a:srgbClr val="1E84CF"/>
                </a:solidFill>
                <a:latin typeface="Pretendard" pitchFamily="34" charset="0"/>
                <a:cs typeface="Pretendard" pitchFamily="34" charset="0"/>
              </a:rPr>
              <a:t>03</a:t>
            </a:r>
            <a:endParaRPr lang="en-US" dirty="0"/>
          </a:p>
        </p:txBody>
      </p:sp>
      <p:sp>
        <p:nvSpPr>
          <p:cNvPr id="20" name="Object 20"/>
          <p:cNvSpPr txBox="1"/>
          <p:nvPr/>
        </p:nvSpPr>
        <p:spPr>
          <a:xfrm>
            <a:off x="13216667" y="969846"/>
            <a:ext cx="4614286" cy="52855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dirty="0">
                <a:solidFill>
                  <a:srgbClr val="1E84CF"/>
                </a:solidFill>
                <a:latin typeface="Pretendard" pitchFamily="34" charset="0"/>
                <a:cs typeface="Pretendard" pitchFamily="34" charset="0"/>
              </a:rPr>
              <a:t>SIMPLE BLUE TEMPLATE</a:t>
            </a:r>
            <a:endParaRPr lang="en-US" dirty="0"/>
          </a:p>
        </p:txBody>
      </p:sp>
      <p:grpSp>
        <p:nvGrpSpPr>
          <p:cNvPr id="1006" name="그룹 1006"/>
          <p:cNvGrpSpPr/>
          <p:nvPr/>
        </p:nvGrpSpPr>
        <p:grpSpPr>
          <a:xfrm>
            <a:off x="571429" y="1904762"/>
            <a:ext cx="7429913" cy="7809524"/>
            <a:chOff x="571429" y="1904762"/>
            <a:chExt cx="7429913" cy="780952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71429" y="1904762"/>
              <a:ext cx="7429913" cy="780952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194500" y="5796522"/>
            <a:ext cx="9519785" cy="1142857"/>
            <a:chOff x="8194500" y="5796522"/>
            <a:chExt cx="9519785" cy="1142857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194500" y="5796522"/>
              <a:ext cx="9519785" cy="114285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194500" y="1904762"/>
            <a:ext cx="9519785" cy="1142857"/>
            <a:chOff x="8194500" y="1904762"/>
            <a:chExt cx="9519785" cy="1142857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194500" y="1904762"/>
              <a:ext cx="9519785" cy="1142857"/>
            </a:xfrm>
            <a:prstGeom prst="rect">
              <a:avLst/>
            </a:prstGeom>
          </p:spPr>
        </p:pic>
      </p:grpSp>
      <p:sp>
        <p:nvSpPr>
          <p:cNvPr id="30" name="Object 30"/>
          <p:cNvSpPr txBox="1"/>
          <p:nvPr/>
        </p:nvSpPr>
        <p:spPr>
          <a:xfrm>
            <a:off x="8319048" y="2230571"/>
            <a:ext cx="1171429" cy="79033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000" dirty="0">
                <a:solidFill>
                  <a:srgbClr val="FFFFFF"/>
                </a:solidFill>
                <a:latin typeface="Pretendard" pitchFamily="34" charset="0"/>
                <a:cs typeface="Pretendard" pitchFamily="34" charset="0"/>
              </a:rPr>
              <a:t>01</a:t>
            </a:r>
            <a:endParaRPr lang="en-US" dirty="0"/>
          </a:p>
        </p:txBody>
      </p:sp>
      <p:sp>
        <p:nvSpPr>
          <p:cNvPr id="31" name="Object 31"/>
          <p:cNvSpPr txBox="1"/>
          <p:nvPr/>
        </p:nvSpPr>
        <p:spPr>
          <a:xfrm>
            <a:off x="9666667" y="2230571"/>
            <a:ext cx="6866234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000" dirty="0">
                <a:solidFill>
                  <a:srgbClr val="FFFFFF"/>
                </a:solidFill>
                <a:latin typeface="Pretendard" pitchFamily="34" charset="0"/>
              </a:rPr>
              <a:t>VTK Math </a:t>
            </a:r>
            <a:r>
              <a:rPr lang="ko-KR" altLang="en-US" sz="3000" dirty="0">
                <a:solidFill>
                  <a:srgbClr val="FFFFFF"/>
                </a:solidFill>
                <a:latin typeface="Pretendard" pitchFamily="34" charset="0"/>
              </a:rPr>
              <a:t>라이브러리 활용</a:t>
            </a:r>
            <a:endParaRPr lang="en-US" dirty="0"/>
          </a:p>
        </p:txBody>
      </p:sp>
      <p:grpSp>
        <p:nvGrpSpPr>
          <p:cNvPr id="1009" name="그룹 1009"/>
          <p:cNvGrpSpPr/>
          <p:nvPr/>
        </p:nvGrpSpPr>
        <p:grpSpPr>
          <a:xfrm>
            <a:off x="8804762" y="3548419"/>
            <a:ext cx="238095" cy="238095"/>
            <a:chOff x="8804762" y="3548419"/>
            <a:chExt cx="238095" cy="238095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804762" y="3548419"/>
              <a:ext cx="238095" cy="238095"/>
            </a:xfrm>
            <a:prstGeom prst="rect">
              <a:avLst/>
            </a:prstGeom>
          </p:spPr>
        </p:pic>
      </p:grpSp>
      <p:sp>
        <p:nvSpPr>
          <p:cNvPr id="35" name="Object 35"/>
          <p:cNvSpPr txBox="1"/>
          <p:nvPr/>
        </p:nvSpPr>
        <p:spPr>
          <a:xfrm>
            <a:off x="9352381" y="3489971"/>
            <a:ext cx="11128370" cy="116724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100" dirty="0">
                <a:solidFill>
                  <a:srgbClr val="3A3A3A"/>
                </a:solidFill>
                <a:latin typeface="Pretendard" pitchFamily="34" charset="0"/>
                <a:cs typeface="Pretendard" pitchFamily="34" charset="0"/>
              </a:rPr>
              <a:t>배경 요인을 입력하는 페이지입니다.</a:t>
            </a:r>
          </a:p>
          <a:p>
            <a:r>
              <a:rPr lang="en-US" sz="2100" dirty="0">
                <a:solidFill>
                  <a:srgbClr val="3A3A3A"/>
                </a:solidFill>
                <a:latin typeface="Pretendard" pitchFamily="34" charset="0"/>
                <a:cs typeface="Pretendard" pitchFamily="34" charset="0"/>
              </a:rPr>
              <a:t>현상이 일어나게 된 원인을 입력하세요.</a:t>
            </a:r>
            <a:endParaRPr lang="en-US" dirty="0"/>
          </a:p>
        </p:txBody>
      </p:sp>
      <p:grpSp>
        <p:nvGrpSpPr>
          <p:cNvPr id="1010" name="그룹 1010"/>
          <p:cNvGrpSpPr/>
          <p:nvPr/>
        </p:nvGrpSpPr>
        <p:grpSpPr>
          <a:xfrm>
            <a:off x="8804762" y="4617687"/>
            <a:ext cx="238095" cy="238095"/>
            <a:chOff x="8804762" y="4617687"/>
            <a:chExt cx="238095" cy="238095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804762" y="4617687"/>
              <a:ext cx="238095" cy="238095"/>
            </a:xfrm>
            <a:prstGeom prst="rect">
              <a:avLst/>
            </a:prstGeom>
          </p:spPr>
        </p:pic>
      </p:grpSp>
      <p:sp>
        <p:nvSpPr>
          <p:cNvPr id="39" name="Object 39"/>
          <p:cNvSpPr txBox="1"/>
          <p:nvPr/>
        </p:nvSpPr>
        <p:spPr>
          <a:xfrm>
            <a:off x="9352381" y="4559248"/>
            <a:ext cx="11128370" cy="116724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100" dirty="0">
                <a:solidFill>
                  <a:srgbClr val="3A3A3A"/>
                </a:solidFill>
                <a:latin typeface="Pretendard" pitchFamily="34" charset="0"/>
                <a:cs typeface="Pretendard" pitchFamily="34" charset="0"/>
              </a:rPr>
              <a:t>왼쪽의 사진이나 그래프를 추가로 설명해 보세요.</a:t>
            </a:r>
          </a:p>
          <a:p>
            <a:r>
              <a:rPr lang="en-US" sz="2100" dirty="0">
                <a:solidFill>
                  <a:srgbClr val="3A3A3A"/>
                </a:solidFill>
                <a:latin typeface="Pretendard" pitchFamily="34" charset="0"/>
                <a:cs typeface="Pretendard" pitchFamily="34" charset="0"/>
              </a:rPr>
              <a:t>내용을 입력해 배경을 완성해 보세요.</a:t>
            </a:r>
            <a:endParaRPr lang="en-US" dirty="0"/>
          </a:p>
        </p:txBody>
      </p:sp>
      <p:sp>
        <p:nvSpPr>
          <p:cNvPr id="40" name="Object 40"/>
          <p:cNvSpPr txBox="1"/>
          <p:nvPr/>
        </p:nvSpPr>
        <p:spPr>
          <a:xfrm>
            <a:off x="8319048" y="6122333"/>
            <a:ext cx="1171429" cy="79033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000" dirty="0">
                <a:solidFill>
                  <a:srgbClr val="FFFFFF"/>
                </a:solidFill>
                <a:latin typeface="Pretendard" pitchFamily="34" charset="0"/>
                <a:cs typeface="Pretendard" pitchFamily="34" charset="0"/>
              </a:rPr>
              <a:t>02</a:t>
            </a:r>
            <a:endParaRPr lang="en-US" dirty="0"/>
          </a:p>
        </p:txBody>
      </p:sp>
      <p:sp>
        <p:nvSpPr>
          <p:cNvPr id="41" name="Object 41"/>
          <p:cNvSpPr txBox="1"/>
          <p:nvPr/>
        </p:nvSpPr>
        <p:spPr>
          <a:xfrm>
            <a:off x="9666667" y="6122333"/>
            <a:ext cx="6866234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3000">
                <a:solidFill>
                  <a:srgbClr val="FFFFFF"/>
                </a:solidFill>
                <a:latin typeface="Pretendard" pitchFamily="34" charset="0"/>
              </a:rPr>
              <a:t>알고리즘 </a:t>
            </a:r>
            <a:r>
              <a:rPr lang="ko-KR" altLang="en-US" sz="3000" dirty="0">
                <a:solidFill>
                  <a:srgbClr val="FFFFFF"/>
                </a:solidFill>
                <a:latin typeface="Pretendard" pitchFamily="34" charset="0"/>
              </a:rPr>
              <a:t>개발 경험</a:t>
            </a:r>
            <a:endParaRPr lang="en-US" dirty="0"/>
          </a:p>
        </p:txBody>
      </p:sp>
      <p:grpSp>
        <p:nvGrpSpPr>
          <p:cNvPr id="1011" name="그룹 1011"/>
          <p:cNvGrpSpPr/>
          <p:nvPr/>
        </p:nvGrpSpPr>
        <p:grpSpPr>
          <a:xfrm>
            <a:off x="8804762" y="7440179"/>
            <a:ext cx="238095" cy="238095"/>
            <a:chOff x="8804762" y="7440179"/>
            <a:chExt cx="238095" cy="238095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804762" y="7440179"/>
              <a:ext cx="238095" cy="238095"/>
            </a:xfrm>
            <a:prstGeom prst="rect">
              <a:avLst/>
            </a:prstGeom>
          </p:spPr>
        </p:pic>
      </p:grpSp>
      <p:sp>
        <p:nvSpPr>
          <p:cNvPr id="45" name="Object 45"/>
          <p:cNvSpPr txBox="1"/>
          <p:nvPr/>
        </p:nvSpPr>
        <p:spPr>
          <a:xfrm>
            <a:off x="9352381" y="7381733"/>
            <a:ext cx="11128370" cy="116724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100" dirty="0">
                <a:solidFill>
                  <a:srgbClr val="3A3A3A"/>
                </a:solidFill>
                <a:latin typeface="Pretendard" pitchFamily="34" charset="0"/>
                <a:cs typeface="Pretendard" pitchFamily="34" charset="0"/>
              </a:rPr>
              <a:t>이곳엔 두번째 배경 내용을 입력하세요. </a:t>
            </a:r>
          </a:p>
          <a:p>
            <a:r>
              <a:rPr lang="en-US" sz="2100" dirty="0">
                <a:solidFill>
                  <a:srgbClr val="3A3A3A"/>
                </a:solidFill>
                <a:latin typeface="Pretendard" pitchFamily="34" charset="0"/>
                <a:cs typeface="Pretendard" pitchFamily="34" charset="0"/>
              </a:rPr>
              <a:t>현상의 맥락과 필요성을 설명해 보세요.</a:t>
            </a:r>
            <a:endParaRPr lang="en-US" dirty="0"/>
          </a:p>
        </p:txBody>
      </p:sp>
      <p:grpSp>
        <p:nvGrpSpPr>
          <p:cNvPr id="1012" name="그룹 1012"/>
          <p:cNvGrpSpPr/>
          <p:nvPr/>
        </p:nvGrpSpPr>
        <p:grpSpPr>
          <a:xfrm>
            <a:off x="8804762" y="8509447"/>
            <a:ext cx="238095" cy="238095"/>
            <a:chOff x="8804762" y="8509447"/>
            <a:chExt cx="238095" cy="238095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804762" y="8509447"/>
              <a:ext cx="238095" cy="238095"/>
            </a:xfrm>
            <a:prstGeom prst="rect">
              <a:avLst/>
            </a:prstGeom>
          </p:spPr>
        </p:pic>
      </p:grpSp>
      <p:sp>
        <p:nvSpPr>
          <p:cNvPr id="49" name="Object 49"/>
          <p:cNvSpPr txBox="1"/>
          <p:nvPr/>
        </p:nvSpPr>
        <p:spPr>
          <a:xfrm>
            <a:off x="9352381" y="8451010"/>
            <a:ext cx="11128370" cy="116724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100" dirty="0">
                <a:solidFill>
                  <a:srgbClr val="3A3A3A"/>
                </a:solidFill>
                <a:latin typeface="Pretendard" pitchFamily="34" charset="0"/>
                <a:cs typeface="Pretendard" pitchFamily="34" charset="0"/>
              </a:rPr>
              <a:t>연구 목적이나 범위를 나타내 배경의 당위를 나타내 보세요.</a:t>
            </a:r>
          </a:p>
          <a:p>
            <a:r>
              <a:rPr lang="en-US" sz="2100" dirty="0">
                <a:solidFill>
                  <a:srgbClr val="3A3A3A"/>
                </a:solidFill>
                <a:latin typeface="Pretendard" pitchFamily="34" charset="0"/>
                <a:cs typeface="Pretendard" pitchFamily="34" charset="0"/>
              </a:rPr>
              <a:t>관련된 텍스트를 작성해 보세요.</a:t>
            </a:r>
            <a:endParaRPr lang="en-US" dirty="0"/>
          </a:p>
        </p:txBody>
      </p:sp>
      <p:grpSp>
        <p:nvGrpSpPr>
          <p:cNvPr id="1013" name="그룹 1013"/>
          <p:cNvGrpSpPr/>
          <p:nvPr/>
        </p:nvGrpSpPr>
        <p:grpSpPr>
          <a:xfrm>
            <a:off x="17528571" y="1904762"/>
            <a:ext cx="185714" cy="7809524"/>
            <a:chOff x="17528571" y="1904762"/>
            <a:chExt cx="185714" cy="7809524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7528571" y="1904762"/>
              <a:ext cx="185714" cy="7809524"/>
            </a:xfrm>
            <a:prstGeom prst="rect">
              <a:avLst/>
            </a:prstGeom>
          </p:spPr>
        </p:pic>
      </p:grpSp>
      <p:pic>
        <p:nvPicPr>
          <p:cNvPr id="53" name="Object 5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504343" y="5886355"/>
            <a:ext cx="5564085" cy="3272713"/>
          </a:xfrm>
          <a:prstGeom prst="rect">
            <a:avLst/>
          </a:prstGeom>
        </p:spPr>
      </p:pic>
      <p:pic>
        <p:nvPicPr>
          <p:cNvPr id="54" name="Object 5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590777" y="2679980"/>
            <a:ext cx="5391216" cy="261901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D6EF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71429" y="571429"/>
            <a:ext cx="17142857" cy="1142857"/>
            <a:chOff x="571429" y="571429"/>
            <a:chExt cx="17142857" cy="11428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1429" y="571429"/>
              <a:ext cx="17142857" cy="11428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71429" y="571429"/>
            <a:ext cx="1142857" cy="1142857"/>
            <a:chOff x="571429" y="571429"/>
            <a:chExt cx="1142857" cy="11428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1429" y="571429"/>
              <a:ext cx="1142857" cy="11428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809524" y="857143"/>
            <a:ext cx="3428571" cy="571429"/>
            <a:chOff x="13809524" y="857143"/>
            <a:chExt cx="3428571" cy="57142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809524" y="857143"/>
              <a:ext cx="3428571" cy="571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333333" y="857143"/>
            <a:ext cx="571429" cy="571429"/>
            <a:chOff x="17333333" y="857143"/>
            <a:chExt cx="571429" cy="57142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333333" y="857143"/>
              <a:ext cx="571429" cy="571429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2190476" y="820953"/>
            <a:ext cx="8378270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600" dirty="0">
                <a:solidFill>
                  <a:srgbClr val="1E84CF"/>
                </a:solidFill>
                <a:latin typeface="Pretendard Medium" pitchFamily="34" charset="0"/>
                <a:cs typeface="Pretendard Medium" pitchFamily="34" charset="0"/>
              </a:rPr>
              <a:t>VTK </a:t>
            </a:r>
            <a:r>
              <a:rPr lang="ko-KR" altLang="en-US" sz="3600" dirty="0">
                <a:solidFill>
                  <a:srgbClr val="1E84CF"/>
                </a:solidFill>
                <a:latin typeface="Pretendard Medium" pitchFamily="34" charset="0"/>
                <a:cs typeface="Pretendard Medium" pitchFamily="34" charset="0"/>
              </a:rPr>
              <a:t>실습</a:t>
            </a:r>
            <a:endParaRPr lang="en-US" dirty="0"/>
          </a:p>
        </p:txBody>
      </p:sp>
      <p:sp>
        <p:nvSpPr>
          <p:cNvPr id="15" name="Object 15"/>
          <p:cNvSpPr txBox="1"/>
          <p:nvPr/>
        </p:nvSpPr>
        <p:spPr>
          <a:xfrm>
            <a:off x="623376" y="820953"/>
            <a:ext cx="1038961" cy="9822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  <a:latin typeface="Pretendard" pitchFamily="34" charset="0"/>
                <a:cs typeface="Pretendard" pitchFamily="34" charset="0"/>
              </a:rPr>
              <a:t>4</a:t>
            </a:r>
            <a:endParaRPr lang="en-US" dirty="0"/>
          </a:p>
        </p:txBody>
      </p:sp>
      <p:sp>
        <p:nvSpPr>
          <p:cNvPr id="16" name="Object 16"/>
          <p:cNvSpPr txBox="1"/>
          <p:nvPr/>
        </p:nvSpPr>
        <p:spPr>
          <a:xfrm>
            <a:off x="17294346" y="969848"/>
            <a:ext cx="649351" cy="53073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dirty="0">
                <a:solidFill>
                  <a:srgbClr val="1E84CF"/>
                </a:solidFill>
                <a:latin typeface="Pretendard" pitchFamily="34" charset="0"/>
                <a:cs typeface="Pretendard" pitchFamily="34" charset="0"/>
              </a:rPr>
              <a:t>04</a:t>
            </a:r>
            <a:endParaRPr lang="en-US" dirty="0"/>
          </a:p>
        </p:txBody>
      </p:sp>
      <p:sp>
        <p:nvSpPr>
          <p:cNvPr id="17" name="Object 17"/>
          <p:cNvSpPr txBox="1"/>
          <p:nvPr/>
        </p:nvSpPr>
        <p:spPr>
          <a:xfrm>
            <a:off x="13216667" y="969846"/>
            <a:ext cx="4614286" cy="52855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dirty="0">
                <a:solidFill>
                  <a:srgbClr val="1E84CF"/>
                </a:solidFill>
                <a:latin typeface="Pretendard" pitchFamily="34" charset="0"/>
                <a:cs typeface="Pretendard" pitchFamily="34" charset="0"/>
              </a:rPr>
              <a:t>SIMPLE BLUE TEMPLATE</a:t>
            </a:r>
            <a:endParaRPr lang="en-US" dirty="0"/>
          </a:p>
        </p:txBody>
      </p:sp>
      <p:grpSp>
        <p:nvGrpSpPr>
          <p:cNvPr id="1005" name="그룹 1005"/>
          <p:cNvGrpSpPr/>
          <p:nvPr/>
        </p:nvGrpSpPr>
        <p:grpSpPr>
          <a:xfrm>
            <a:off x="8859524" y="7234286"/>
            <a:ext cx="188095" cy="2480000"/>
            <a:chOff x="8859524" y="7234286"/>
            <a:chExt cx="188095" cy="2480000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859524" y="7234286"/>
              <a:ext cx="188095" cy="248000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71429" y="7234286"/>
            <a:ext cx="188095" cy="2480000"/>
            <a:chOff x="571429" y="7234286"/>
            <a:chExt cx="188095" cy="2480000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71429" y="7234286"/>
              <a:ext cx="188095" cy="248000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71429" y="1904762"/>
            <a:ext cx="8476190" cy="5139048"/>
            <a:chOff x="571429" y="1904762"/>
            <a:chExt cx="8476190" cy="5139048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71429" y="1904762"/>
              <a:ext cx="8476190" cy="513904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571429" y="7236043"/>
            <a:ext cx="8476190" cy="2476486"/>
            <a:chOff x="571429" y="7236043"/>
            <a:chExt cx="8476190" cy="2476486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71429" y="7236043"/>
              <a:ext cx="8476190" cy="2476486"/>
            </a:xfrm>
            <a:prstGeom prst="rect">
              <a:avLst/>
            </a:prstGeom>
          </p:spPr>
        </p:pic>
      </p:grpSp>
      <p:sp>
        <p:nvSpPr>
          <p:cNvPr id="30" name="Object 30"/>
          <p:cNvSpPr txBox="1"/>
          <p:nvPr/>
        </p:nvSpPr>
        <p:spPr>
          <a:xfrm>
            <a:off x="1333333" y="7694067"/>
            <a:ext cx="6866234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400" dirty="0">
                <a:solidFill>
                  <a:srgbClr val="1E84CF"/>
                </a:solidFill>
                <a:latin typeface="Pretendard" pitchFamily="34" charset="0"/>
                <a:cs typeface="Pretendard" pitchFamily="34" charset="0"/>
              </a:rPr>
              <a:t>한 입 먹은 아이스크림 출력</a:t>
            </a:r>
            <a:endParaRPr lang="en-US" dirty="0"/>
          </a:p>
        </p:txBody>
      </p:sp>
      <p:grpSp>
        <p:nvGrpSpPr>
          <p:cNvPr id="1010" name="그룹 1010"/>
          <p:cNvGrpSpPr/>
          <p:nvPr/>
        </p:nvGrpSpPr>
        <p:grpSpPr>
          <a:xfrm>
            <a:off x="1357143" y="8430959"/>
            <a:ext cx="238095" cy="238095"/>
            <a:chOff x="1357143" y="8430959"/>
            <a:chExt cx="238095" cy="238095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57143" y="8430959"/>
              <a:ext cx="238095" cy="238095"/>
            </a:xfrm>
            <a:prstGeom prst="rect">
              <a:avLst/>
            </a:prstGeom>
          </p:spPr>
        </p:pic>
      </p:grpSp>
      <p:sp>
        <p:nvSpPr>
          <p:cNvPr id="37" name="Object 37"/>
          <p:cNvSpPr txBox="1"/>
          <p:nvPr/>
        </p:nvSpPr>
        <p:spPr>
          <a:xfrm>
            <a:off x="1904762" y="8372514"/>
            <a:ext cx="9217304" cy="4154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100" dirty="0"/>
              <a:t>큰 구와 작은 구의 교집합 구하기</a:t>
            </a:r>
            <a:endParaRPr lang="en-US" sz="2100" dirty="0"/>
          </a:p>
        </p:txBody>
      </p:sp>
      <p:grpSp>
        <p:nvGrpSpPr>
          <p:cNvPr id="1011" name="그룹 1011"/>
          <p:cNvGrpSpPr/>
          <p:nvPr/>
        </p:nvGrpSpPr>
        <p:grpSpPr>
          <a:xfrm>
            <a:off x="1357143" y="8957369"/>
            <a:ext cx="238095" cy="238095"/>
            <a:chOff x="1357143" y="8957369"/>
            <a:chExt cx="238095" cy="238095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57143" y="8957369"/>
              <a:ext cx="238095" cy="238095"/>
            </a:xfrm>
            <a:prstGeom prst="rect">
              <a:avLst/>
            </a:prstGeom>
          </p:spPr>
        </p:pic>
      </p:grpSp>
      <p:sp>
        <p:nvSpPr>
          <p:cNvPr id="41" name="Object 41"/>
          <p:cNvSpPr txBox="1"/>
          <p:nvPr/>
        </p:nvSpPr>
        <p:spPr>
          <a:xfrm>
            <a:off x="1904762" y="8898924"/>
            <a:ext cx="9217304" cy="4154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100" dirty="0"/>
              <a:t>교집합과 큰 구의 </a:t>
            </a:r>
            <a:r>
              <a:rPr lang="ko-KR" altLang="en-US" sz="2100" dirty="0" err="1"/>
              <a:t>불리언</a:t>
            </a:r>
            <a:r>
              <a:rPr lang="ko-KR" altLang="en-US" sz="2100" dirty="0"/>
              <a:t> 연산 적용</a:t>
            </a:r>
            <a:endParaRPr lang="en-US" sz="2100" dirty="0"/>
          </a:p>
        </p:txBody>
      </p:sp>
      <p:grpSp>
        <p:nvGrpSpPr>
          <p:cNvPr id="1012" name="그룹 1012"/>
          <p:cNvGrpSpPr/>
          <p:nvPr/>
        </p:nvGrpSpPr>
        <p:grpSpPr>
          <a:xfrm>
            <a:off x="9238095" y="1904762"/>
            <a:ext cx="8476190" cy="5139048"/>
            <a:chOff x="9238095" y="1904762"/>
            <a:chExt cx="8476190" cy="5139048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238095" y="1904762"/>
              <a:ext cx="8476190" cy="5139048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9238095" y="7236043"/>
            <a:ext cx="8476190" cy="2476486"/>
            <a:chOff x="9238095" y="7236043"/>
            <a:chExt cx="8476190" cy="2476486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238095" y="7236043"/>
              <a:ext cx="8476190" cy="2476486"/>
            </a:xfrm>
            <a:prstGeom prst="rect">
              <a:avLst/>
            </a:prstGeom>
          </p:spPr>
        </p:pic>
      </p:grpSp>
      <p:sp>
        <p:nvSpPr>
          <p:cNvPr id="48" name="Object 48"/>
          <p:cNvSpPr txBox="1"/>
          <p:nvPr/>
        </p:nvSpPr>
        <p:spPr>
          <a:xfrm>
            <a:off x="10000000" y="7694067"/>
            <a:ext cx="6866234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400" dirty="0" err="1">
                <a:solidFill>
                  <a:srgbClr val="1E84CF"/>
                </a:solidFill>
                <a:latin typeface="Pretendard" pitchFamily="34" charset="0"/>
                <a:cs typeface="Pretendard" pitchFamily="34" charset="0"/>
              </a:rPr>
              <a:t>랜덤한</a:t>
            </a:r>
            <a:r>
              <a:rPr lang="ko-KR" altLang="en-US" sz="2400" dirty="0">
                <a:solidFill>
                  <a:srgbClr val="1E84CF"/>
                </a:solidFill>
                <a:latin typeface="Pretendard" pitchFamily="34" charset="0"/>
                <a:cs typeface="Pretendard" pitchFamily="34" charset="0"/>
              </a:rPr>
              <a:t> 위치에 백만개의 아이스크림 출력</a:t>
            </a:r>
            <a:endParaRPr lang="en-US" dirty="0"/>
          </a:p>
        </p:txBody>
      </p:sp>
      <p:grpSp>
        <p:nvGrpSpPr>
          <p:cNvPr id="1015" name="그룹 1015"/>
          <p:cNvGrpSpPr/>
          <p:nvPr/>
        </p:nvGrpSpPr>
        <p:grpSpPr>
          <a:xfrm>
            <a:off x="10023810" y="8430959"/>
            <a:ext cx="238095" cy="238095"/>
            <a:chOff x="10023810" y="8430959"/>
            <a:chExt cx="238095" cy="238095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023810" y="8430959"/>
              <a:ext cx="238095" cy="238095"/>
            </a:xfrm>
            <a:prstGeom prst="rect">
              <a:avLst/>
            </a:prstGeom>
          </p:spPr>
        </p:pic>
      </p:grpSp>
      <p:sp>
        <p:nvSpPr>
          <p:cNvPr id="55" name="Object 55"/>
          <p:cNvSpPr txBox="1"/>
          <p:nvPr/>
        </p:nvSpPr>
        <p:spPr>
          <a:xfrm>
            <a:off x="10571429" y="8372514"/>
            <a:ext cx="9217304" cy="4154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100" dirty="0" err="1"/>
              <a:t>인스턴싱</a:t>
            </a:r>
            <a:endParaRPr lang="en-US" sz="2100" dirty="0"/>
          </a:p>
        </p:txBody>
      </p:sp>
      <p:grpSp>
        <p:nvGrpSpPr>
          <p:cNvPr id="1016" name="그룹 1016"/>
          <p:cNvGrpSpPr/>
          <p:nvPr/>
        </p:nvGrpSpPr>
        <p:grpSpPr>
          <a:xfrm>
            <a:off x="10023810" y="8957369"/>
            <a:ext cx="238095" cy="238095"/>
            <a:chOff x="10023810" y="8957369"/>
            <a:chExt cx="238095" cy="238095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023810" y="8957369"/>
              <a:ext cx="238095" cy="238095"/>
            </a:xfrm>
            <a:prstGeom prst="rect">
              <a:avLst/>
            </a:prstGeom>
          </p:spPr>
        </p:pic>
      </p:grpSp>
      <p:sp>
        <p:nvSpPr>
          <p:cNvPr id="59" name="Object 59"/>
          <p:cNvSpPr txBox="1"/>
          <p:nvPr/>
        </p:nvSpPr>
        <p:spPr>
          <a:xfrm>
            <a:off x="10571429" y="8898924"/>
            <a:ext cx="9217304" cy="4154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100" dirty="0"/>
              <a:t>LOD actor </a:t>
            </a:r>
            <a:r>
              <a:rPr lang="ko-KR" altLang="en-US" sz="2100" dirty="0"/>
              <a:t>활용</a:t>
            </a:r>
            <a:endParaRPr lang="en-US" sz="2100" dirty="0"/>
          </a:p>
        </p:txBody>
      </p:sp>
      <p:grpSp>
        <p:nvGrpSpPr>
          <p:cNvPr id="1017" name="그룹 1017"/>
          <p:cNvGrpSpPr/>
          <p:nvPr/>
        </p:nvGrpSpPr>
        <p:grpSpPr>
          <a:xfrm>
            <a:off x="761905" y="6371429"/>
            <a:ext cx="8097619" cy="476190"/>
            <a:chOff x="761905" y="6371429"/>
            <a:chExt cx="8097619" cy="476190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61905" y="6371429"/>
              <a:ext cx="8097619" cy="476190"/>
            </a:xfrm>
            <a:prstGeom prst="rect">
              <a:avLst/>
            </a:prstGeom>
          </p:spPr>
        </p:pic>
      </p:grpSp>
      <p:sp>
        <p:nvSpPr>
          <p:cNvPr id="63" name="Object 63"/>
          <p:cNvSpPr txBox="1"/>
          <p:nvPr/>
        </p:nvSpPr>
        <p:spPr>
          <a:xfrm>
            <a:off x="952381" y="6472381"/>
            <a:ext cx="9233083" cy="42284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600" dirty="0">
                <a:solidFill>
                  <a:srgbClr val="FFF9EC"/>
                </a:solidFill>
                <a:latin typeface="Pretendard" pitchFamily="34" charset="0"/>
                <a:cs typeface="Pretendard" pitchFamily="34" charset="0"/>
              </a:rPr>
              <a:t>이미지에 대한 설명을 작성하세요.</a:t>
            </a:r>
            <a:endParaRPr lang="en-US" dirty="0"/>
          </a:p>
        </p:txBody>
      </p:sp>
      <p:grpSp>
        <p:nvGrpSpPr>
          <p:cNvPr id="1018" name="그룹 1018"/>
          <p:cNvGrpSpPr/>
          <p:nvPr/>
        </p:nvGrpSpPr>
        <p:grpSpPr>
          <a:xfrm>
            <a:off x="9428571" y="6372099"/>
            <a:ext cx="8097619" cy="476190"/>
            <a:chOff x="9428571" y="6372099"/>
            <a:chExt cx="8097619" cy="476190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428571" y="6372099"/>
              <a:ext cx="8097619" cy="476190"/>
            </a:xfrm>
            <a:prstGeom prst="rect">
              <a:avLst/>
            </a:prstGeom>
          </p:spPr>
        </p:pic>
      </p:grpSp>
      <p:sp>
        <p:nvSpPr>
          <p:cNvPr id="67" name="Object 67"/>
          <p:cNvSpPr txBox="1"/>
          <p:nvPr/>
        </p:nvSpPr>
        <p:spPr>
          <a:xfrm>
            <a:off x="9619048" y="6473048"/>
            <a:ext cx="9233083" cy="42284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600" dirty="0">
                <a:solidFill>
                  <a:srgbClr val="FFF9EC"/>
                </a:solidFill>
                <a:latin typeface="Pretendard" pitchFamily="34" charset="0"/>
                <a:cs typeface="Pretendard" pitchFamily="34" charset="0"/>
              </a:rPr>
              <a:t>이미지에 대한 설명을 작성하세요.</a:t>
            </a:r>
            <a:endParaRPr lang="en-US" dirty="0"/>
          </a:p>
        </p:txBody>
      </p:sp>
      <p:pic>
        <p:nvPicPr>
          <p:cNvPr id="4" name="그림 3" descr="스크린샷, 멀티미디어 소프트웨어, 소프트웨어, 운영 체제이(가) 표시된 사진&#10;&#10;자동 생성된 설명">
            <a:extLst>
              <a:ext uri="{FF2B5EF4-FFF2-40B4-BE49-F238E27FC236}">
                <a16:creationId xmlns:a16="http://schemas.microsoft.com/office/drawing/2014/main" id="{710E5A84-DA89-8850-8503-C43D1ABC4E5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856" y="1870606"/>
            <a:ext cx="7239627" cy="4717189"/>
          </a:xfrm>
          <a:prstGeom prst="rect">
            <a:avLst/>
          </a:prstGeom>
        </p:spPr>
      </p:pic>
      <p:pic>
        <p:nvPicPr>
          <p:cNvPr id="7" name="그림 6" descr="스크린샷, 보라색, 다채로움이(가) 표시된 사진&#10;&#10;자동 생성된 설명">
            <a:extLst>
              <a:ext uri="{FF2B5EF4-FFF2-40B4-BE49-F238E27FC236}">
                <a16:creationId xmlns:a16="http://schemas.microsoft.com/office/drawing/2014/main" id="{34DBA0D1-46B1-19F6-7020-8942E835CCB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8453" y="1824378"/>
            <a:ext cx="7521592" cy="466384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71429" y="571429"/>
            <a:ext cx="17142857" cy="1142857"/>
            <a:chOff x="571429" y="571429"/>
            <a:chExt cx="17142857" cy="11428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1429" y="571429"/>
              <a:ext cx="17142857" cy="11428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71429" y="571429"/>
            <a:ext cx="1142857" cy="1142857"/>
            <a:chOff x="571429" y="571429"/>
            <a:chExt cx="1142857" cy="11428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1429" y="571429"/>
              <a:ext cx="1142857" cy="11428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809524" y="857143"/>
            <a:ext cx="3428571" cy="571429"/>
            <a:chOff x="13809524" y="857143"/>
            <a:chExt cx="3428571" cy="57142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809524" y="857143"/>
              <a:ext cx="3428571" cy="571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333333" y="857143"/>
            <a:ext cx="571429" cy="571429"/>
            <a:chOff x="17333333" y="857143"/>
            <a:chExt cx="571429" cy="57142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333333" y="857143"/>
              <a:ext cx="571429" cy="571429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2190476" y="820953"/>
            <a:ext cx="8378270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600" dirty="0">
                <a:solidFill>
                  <a:srgbClr val="1E84CF"/>
                </a:solidFill>
                <a:latin typeface="Pretendard Medium" pitchFamily="34" charset="0"/>
              </a:rPr>
              <a:t>Qt </a:t>
            </a:r>
            <a:r>
              <a:rPr lang="ko-KR" altLang="en-US" sz="3600" dirty="0">
                <a:solidFill>
                  <a:srgbClr val="1E84CF"/>
                </a:solidFill>
                <a:latin typeface="Pretendard Medium" pitchFamily="34" charset="0"/>
              </a:rPr>
              <a:t>실습</a:t>
            </a:r>
            <a:endParaRPr lang="en-US" dirty="0"/>
          </a:p>
        </p:txBody>
      </p:sp>
      <p:sp>
        <p:nvSpPr>
          <p:cNvPr id="15" name="Object 15"/>
          <p:cNvSpPr txBox="1"/>
          <p:nvPr/>
        </p:nvSpPr>
        <p:spPr>
          <a:xfrm>
            <a:off x="623376" y="820953"/>
            <a:ext cx="1038961" cy="9822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  <a:latin typeface="Pretendard" pitchFamily="34" charset="0"/>
                <a:cs typeface="Pretendard" pitchFamily="34" charset="0"/>
              </a:rPr>
              <a:t>4</a:t>
            </a:r>
            <a:endParaRPr lang="en-US" dirty="0"/>
          </a:p>
        </p:txBody>
      </p:sp>
      <p:sp>
        <p:nvSpPr>
          <p:cNvPr id="16" name="Object 16"/>
          <p:cNvSpPr txBox="1"/>
          <p:nvPr/>
        </p:nvSpPr>
        <p:spPr>
          <a:xfrm>
            <a:off x="17294346" y="969848"/>
            <a:ext cx="649351" cy="53073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dirty="0">
                <a:solidFill>
                  <a:srgbClr val="1E84CF"/>
                </a:solidFill>
                <a:latin typeface="Pretendard" pitchFamily="34" charset="0"/>
                <a:cs typeface="Pretendard" pitchFamily="34" charset="0"/>
              </a:rPr>
              <a:t>04</a:t>
            </a:r>
            <a:endParaRPr lang="en-US" dirty="0"/>
          </a:p>
        </p:txBody>
      </p:sp>
      <p:sp>
        <p:nvSpPr>
          <p:cNvPr id="17" name="Object 17"/>
          <p:cNvSpPr txBox="1"/>
          <p:nvPr/>
        </p:nvSpPr>
        <p:spPr>
          <a:xfrm>
            <a:off x="13216667" y="969846"/>
            <a:ext cx="4614286" cy="52855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dirty="0">
                <a:solidFill>
                  <a:srgbClr val="1E84CF"/>
                </a:solidFill>
                <a:latin typeface="Pretendard" pitchFamily="34" charset="0"/>
                <a:cs typeface="Pretendard" pitchFamily="34" charset="0"/>
              </a:rPr>
              <a:t>SIMPLE BLUE TEMPLATE</a:t>
            </a:r>
            <a:endParaRPr lang="en-US" dirty="0"/>
          </a:p>
        </p:txBody>
      </p:sp>
      <p:grpSp>
        <p:nvGrpSpPr>
          <p:cNvPr id="1005" name="그룹 1005"/>
          <p:cNvGrpSpPr/>
          <p:nvPr/>
        </p:nvGrpSpPr>
        <p:grpSpPr>
          <a:xfrm>
            <a:off x="8859524" y="7234286"/>
            <a:ext cx="188095" cy="2480000"/>
            <a:chOff x="8859524" y="7234286"/>
            <a:chExt cx="188095" cy="2480000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859524" y="7234286"/>
              <a:ext cx="188095" cy="248000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71429" y="7234286"/>
            <a:ext cx="188095" cy="2480000"/>
            <a:chOff x="571429" y="7234286"/>
            <a:chExt cx="188095" cy="2480000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71429" y="7234286"/>
              <a:ext cx="188095" cy="248000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71429" y="1904762"/>
            <a:ext cx="8476190" cy="5139048"/>
            <a:chOff x="571429" y="1904762"/>
            <a:chExt cx="8476190" cy="5139048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71429" y="1904762"/>
              <a:ext cx="8476190" cy="513904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571429" y="7236043"/>
            <a:ext cx="8476190" cy="2476486"/>
            <a:chOff x="571429" y="7236043"/>
            <a:chExt cx="8476190" cy="2476486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71429" y="7236043"/>
              <a:ext cx="8476190" cy="2476486"/>
            </a:xfrm>
            <a:prstGeom prst="rect">
              <a:avLst/>
            </a:prstGeom>
          </p:spPr>
        </p:pic>
      </p:grpSp>
      <p:sp>
        <p:nvSpPr>
          <p:cNvPr id="30" name="Object 30"/>
          <p:cNvSpPr txBox="1"/>
          <p:nvPr/>
        </p:nvSpPr>
        <p:spPr>
          <a:xfrm>
            <a:off x="1333333" y="7694067"/>
            <a:ext cx="6866234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400" dirty="0">
                <a:solidFill>
                  <a:srgbClr val="1E84CF"/>
                </a:solidFill>
                <a:latin typeface="Pretendard" pitchFamily="34" charset="0"/>
                <a:cs typeface="Pretendard" pitchFamily="34" charset="0"/>
              </a:rPr>
              <a:t>치아 </a:t>
            </a:r>
            <a:r>
              <a:rPr lang="ko-KR" altLang="en-US" sz="2400" dirty="0" err="1">
                <a:solidFill>
                  <a:srgbClr val="1E84CF"/>
                </a:solidFill>
                <a:latin typeface="Pretendard" pitchFamily="34" charset="0"/>
                <a:cs typeface="Pretendard" pitchFamily="34" charset="0"/>
              </a:rPr>
              <a:t>메쉬에서</a:t>
            </a:r>
            <a:r>
              <a:rPr lang="ko-KR" altLang="en-US" sz="2400" dirty="0">
                <a:solidFill>
                  <a:srgbClr val="1E84CF"/>
                </a:solidFill>
                <a:latin typeface="Pretendard" pitchFamily="34" charset="0"/>
                <a:cs typeface="Pretendard" pitchFamily="34" charset="0"/>
              </a:rPr>
              <a:t> 치아만 골라내서 출력하기</a:t>
            </a:r>
            <a:endParaRPr lang="en-US" dirty="0"/>
          </a:p>
        </p:txBody>
      </p:sp>
      <p:grpSp>
        <p:nvGrpSpPr>
          <p:cNvPr id="1010" name="그룹 1010"/>
          <p:cNvGrpSpPr/>
          <p:nvPr/>
        </p:nvGrpSpPr>
        <p:grpSpPr>
          <a:xfrm>
            <a:off x="1357143" y="8430959"/>
            <a:ext cx="238095" cy="238095"/>
            <a:chOff x="1357143" y="8430959"/>
            <a:chExt cx="238095" cy="238095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57143" y="8430959"/>
              <a:ext cx="238095" cy="238095"/>
            </a:xfrm>
            <a:prstGeom prst="rect">
              <a:avLst/>
            </a:prstGeom>
          </p:spPr>
        </p:pic>
      </p:grpSp>
      <p:sp>
        <p:nvSpPr>
          <p:cNvPr id="37" name="Object 37"/>
          <p:cNvSpPr txBox="1"/>
          <p:nvPr/>
        </p:nvSpPr>
        <p:spPr>
          <a:xfrm>
            <a:off x="1904762" y="8372514"/>
            <a:ext cx="9217304" cy="4154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100" dirty="0"/>
              <a:t>치아의 </a:t>
            </a:r>
            <a:r>
              <a:rPr lang="en-US" altLang="ko-KR" sz="2100" dirty="0"/>
              <a:t>RGB </a:t>
            </a:r>
            <a:r>
              <a:rPr lang="ko-KR" altLang="en-US" sz="2100" dirty="0"/>
              <a:t>값과 광택 값을 활용하여 </a:t>
            </a:r>
            <a:r>
              <a:rPr lang="en-US" altLang="ko-KR" sz="2100" dirty="0"/>
              <a:t>HSV </a:t>
            </a:r>
            <a:r>
              <a:rPr lang="ko-KR" altLang="en-US" sz="2100" dirty="0"/>
              <a:t>컬러를 생성</a:t>
            </a:r>
            <a:endParaRPr lang="en-US" sz="2100" dirty="0"/>
          </a:p>
        </p:txBody>
      </p:sp>
      <p:grpSp>
        <p:nvGrpSpPr>
          <p:cNvPr id="1011" name="그룹 1011"/>
          <p:cNvGrpSpPr/>
          <p:nvPr/>
        </p:nvGrpSpPr>
        <p:grpSpPr>
          <a:xfrm>
            <a:off x="1357143" y="8957369"/>
            <a:ext cx="238095" cy="238095"/>
            <a:chOff x="1357143" y="8957369"/>
            <a:chExt cx="238095" cy="238095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57143" y="8957369"/>
              <a:ext cx="238095" cy="238095"/>
            </a:xfrm>
            <a:prstGeom prst="rect">
              <a:avLst/>
            </a:prstGeom>
          </p:spPr>
        </p:pic>
      </p:grpSp>
      <p:sp>
        <p:nvSpPr>
          <p:cNvPr id="41" name="Object 41"/>
          <p:cNvSpPr txBox="1"/>
          <p:nvPr/>
        </p:nvSpPr>
        <p:spPr>
          <a:xfrm>
            <a:off x="1904762" y="8898924"/>
            <a:ext cx="9217304" cy="4154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100" dirty="0"/>
              <a:t>붉은 색에 가까운 </a:t>
            </a:r>
            <a:r>
              <a:rPr lang="en-US" altLang="ko-KR" sz="2100" dirty="0"/>
              <a:t>HSV </a:t>
            </a:r>
            <a:r>
              <a:rPr lang="ko-KR" altLang="en-US" sz="2100" dirty="0"/>
              <a:t>값을 가진 점을 제거하고 </a:t>
            </a:r>
            <a:r>
              <a:rPr lang="ko-KR" altLang="en-US" sz="2100" dirty="0" err="1"/>
              <a:t>렌더</a:t>
            </a:r>
            <a:endParaRPr lang="en-US" sz="2100" dirty="0"/>
          </a:p>
        </p:txBody>
      </p:sp>
      <p:grpSp>
        <p:nvGrpSpPr>
          <p:cNvPr id="1012" name="그룹 1012"/>
          <p:cNvGrpSpPr/>
          <p:nvPr/>
        </p:nvGrpSpPr>
        <p:grpSpPr>
          <a:xfrm>
            <a:off x="9238095" y="1904762"/>
            <a:ext cx="8476190" cy="5139048"/>
            <a:chOff x="9238095" y="1904762"/>
            <a:chExt cx="8476190" cy="5139048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238095" y="1904762"/>
              <a:ext cx="8476190" cy="5139048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9238095" y="7236043"/>
            <a:ext cx="8476190" cy="2476486"/>
            <a:chOff x="9238095" y="7236043"/>
            <a:chExt cx="8476190" cy="2476486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238095" y="7236043"/>
              <a:ext cx="8476190" cy="2476486"/>
            </a:xfrm>
            <a:prstGeom prst="rect">
              <a:avLst/>
            </a:prstGeom>
          </p:spPr>
        </p:pic>
      </p:grpSp>
      <p:sp>
        <p:nvSpPr>
          <p:cNvPr id="48" name="Object 48"/>
          <p:cNvSpPr txBox="1"/>
          <p:nvPr/>
        </p:nvSpPr>
        <p:spPr>
          <a:xfrm>
            <a:off x="10000000" y="7694067"/>
            <a:ext cx="6866234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dirty="0">
                <a:solidFill>
                  <a:srgbClr val="1E84CF"/>
                </a:solidFill>
                <a:latin typeface="Pretendard" pitchFamily="34" charset="0"/>
                <a:cs typeface="Pretendard" pitchFamily="34" charset="0"/>
              </a:rPr>
              <a:t>Qt </a:t>
            </a:r>
            <a:r>
              <a:rPr lang="ko-KR" altLang="en-US" sz="2400" dirty="0">
                <a:solidFill>
                  <a:srgbClr val="1E84CF"/>
                </a:solidFill>
                <a:latin typeface="Pretendard" pitchFamily="34" charset="0"/>
                <a:cs typeface="Pretendard" pitchFamily="34" charset="0"/>
              </a:rPr>
              <a:t>어플리케이션에 캡쳐</a:t>
            </a:r>
            <a:r>
              <a:rPr lang="en-US" altLang="ko-KR" sz="2400" dirty="0">
                <a:solidFill>
                  <a:srgbClr val="1E84CF"/>
                </a:solidFill>
                <a:latin typeface="Pretendard" pitchFamily="34" charset="0"/>
                <a:cs typeface="Pretendard" pitchFamily="34" charset="0"/>
              </a:rPr>
              <a:t>, </a:t>
            </a:r>
            <a:r>
              <a:rPr lang="ko-KR" altLang="en-US" sz="2400" dirty="0">
                <a:solidFill>
                  <a:srgbClr val="1E84CF"/>
                </a:solidFill>
                <a:latin typeface="Pretendard" pitchFamily="34" charset="0"/>
                <a:cs typeface="Pretendard" pitchFamily="34" charset="0"/>
              </a:rPr>
              <a:t>조명 기능 추가 하기</a:t>
            </a:r>
            <a:endParaRPr lang="en-US" dirty="0"/>
          </a:p>
        </p:txBody>
      </p:sp>
      <p:grpSp>
        <p:nvGrpSpPr>
          <p:cNvPr id="1015" name="그룹 1015"/>
          <p:cNvGrpSpPr/>
          <p:nvPr/>
        </p:nvGrpSpPr>
        <p:grpSpPr>
          <a:xfrm>
            <a:off x="10023810" y="8430959"/>
            <a:ext cx="238095" cy="238095"/>
            <a:chOff x="10023810" y="8430959"/>
            <a:chExt cx="238095" cy="238095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023810" y="8430959"/>
              <a:ext cx="238095" cy="238095"/>
            </a:xfrm>
            <a:prstGeom prst="rect">
              <a:avLst/>
            </a:prstGeom>
          </p:spPr>
        </p:pic>
      </p:grpSp>
      <p:sp>
        <p:nvSpPr>
          <p:cNvPr id="55" name="Object 55"/>
          <p:cNvSpPr txBox="1"/>
          <p:nvPr/>
        </p:nvSpPr>
        <p:spPr>
          <a:xfrm>
            <a:off x="10571429" y="8372514"/>
            <a:ext cx="9217304" cy="4154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100" dirty="0"/>
              <a:t>화면 캡쳐 기능 추가</a:t>
            </a:r>
            <a:endParaRPr lang="en-US" sz="2100" dirty="0"/>
          </a:p>
        </p:txBody>
      </p:sp>
      <p:grpSp>
        <p:nvGrpSpPr>
          <p:cNvPr id="1016" name="그룹 1016"/>
          <p:cNvGrpSpPr/>
          <p:nvPr/>
        </p:nvGrpSpPr>
        <p:grpSpPr>
          <a:xfrm>
            <a:off x="10023810" y="8957369"/>
            <a:ext cx="238095" cy="238095"/>
            <a:chOff x="10023810" y="8957369"/>
            <a:chExt cx="238095" cy="238095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023810" y="8957369"/>
              <a:ext cx="238095" cy="238095"/>
            </a:xfrm>
            <a:prstGeom prst="rect">
              <a:avLst/>
            </a:prstGeom>
          </p:spPr>
        </p:pic>
      </p:grpSp>
      <p:sp>
        <p:nvSpPr>
          <p:cNvPr id="59" name="Object 59"/>
          <p:cNvSpPr txBox="1"/>
          <p:nvPr/>
        </p:nvSpPr>
        <p:spPr>
          <a:xfrm>
            <a:off x="10571429" y="8898924"/>
            <a:ext cx="9217304" cy="4154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100" dirty="0"/>
              <a:t>조명 세기 조절 기능 추가</a:t>
            </a:r>
            <a:endParaRPr lang="en-US" sz="2100" dirty="0"/>
          </a:p>
        </p:txBody>
      </p:sp>
      <p:grpSp>
        <p:nvGrpSpPr>
          <p:cNvPr id="1017" name="그룹 1017"/>
          <p:cNvGrpSpPr/>
          <p:nvPr/>
        </p:nvGrpSpPr>
        <p:grpSpPr>
          <a:xfrm>
            <a:off x="761905" y="6371429"/>
            <a:ext cx="8097619" cy="476190"/>
            <a:chOff x="761905" y="6371429"/>
            <a:chExt cx="8097619" cy="476190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61905" y="6371429"/>
              <a:ext cx="8097619" cy="476190"/>
            </a:xfrm>
            <a:prstGeom prst="rect">
              <a:avLst/>
            </a:prstGeom>
          </p:spPr>
        </p:pic>
      </p:grpSp>
      <p:sp>
        <p:nvSpPr>
          <p:cNvPr id="63" name="Object 63"/>
          <p:cNvSpPr txBox="1"/>
          <p:nvPr/>
        </p:nvSpPr>
        <p:spPr>
          <a:xfrm>
            <a:off x="952381" y="6472381"/>
            <a:ext cx="9233083" cy="42284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600" dirty="0">
                <a:solidFill>
                  <a:srgbClr val="FFF9EC"/>
                </a:solidFill>
                <a:latin typeface="Pretendard" pitchFamily="34" charset="0"/>
                <a:cs typeface="Pretendard" pitchFamily="34" charset="0"/>
              </a:rPr>
              <a:t>이미지에 대한 설명을 작성하세요.</a:t>
            </a:r>
            <a:endParaRPr lang="en-US" dirty="0"/>
          </a:p>
        </p:txBody>
      </p:sp>
      <p:grpSp>
        <p:nvGrpSpPr>
          <p:cNvPr id="1018" name="그룹 1018"/>
          <p:cNvGrpSpPr/>
          <p:nvPr/>
        </p:nvGrpSpPr>
        <p:grpSpPr>
          <a:xfrm>
            <a:off x="9428571" y="6372099"/>
            <a:ext cx="8097619" cy="476190"/>
            <a:chOff x="9428571" y="6372099"/>
            <a:chExt cx="8097619" cy="476190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428571" y="6372099"/>
              <a:ext cx="8097619" cy="476190"/>
            </a:xfrm>
            <a:prstGeom prst="rect">
              <a:avLst/>
            </a:prstGeom>
          </p:spPr>
        </p:pic>
      </p:grpSp>
      <p:sp>
        <p:nvSpPr>
          <p:cNvPr id="67" name="Object 67"/>
          <p:cNvSpPr txBox="1"/>
          <p:nvPr/>
        </p:nvSpPr>
        <p:spPr>
          <a:xfrm>
            <a:off x="9619048" y="6473048"/>
            <a:ext cx="9233083" cy="42284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600" dirty="0">
                <a:solidFill>
                  <a:srgbClr val="FFF9EC"/>
                </a:solidFill>
                <a:latin typeface="Pretendard" pitchFamily="34" charset="0"/>
                <a:cs typeface="Pretendard" pitchFamily="34" charset="0"/>
              </a:rPr>
              <a:t>이미지에 대한 설명을 작성하세요.</a:t>
            </a:r>
            <a:endParaRPr lang="en-US" dirty="0"/>
          </a:p>
        </p:txBody>
      </p:sp>
      <p:pic>
        <p:nvPicPr>
          <p:cNvPr id="5" name="그림 4" descr="스크린샷, 텍스트이(가) 표시된 사진&#10;&#10;자동 생성된 설명">
            <a:extLst>
              <a:ext uri="{FF2B5EF4-FFF2-40B4-BE49-F238E27FC236}">
                <a16:creationId xmlns:a16="http://schemas.microsoft.com/office/drawing/2014/main" id="{94DB8E2C-D8B9-8E42-8C0F-F1443E33ADF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5434" y="1869152"/>
            <a:ext cx="7148179" cy="46105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429877F-28EE-5881-1E9E-D873CC49137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557007" y="1737517"/>
            <a:ext cx="7599746" cy="4733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043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71429" y="571429"/>
            <a:ext cx="17142857" cy="1142857"/>
            <a:chOff x="571429" y="571429"/>
            <a:chExt cx="17142857" cy="11428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1429" y="571429"/>
              <a:ext cx="17142857" cy="11428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71429" y="571429"/>
            <a:ext cx="1142857" cy="1142857"/>
            <a:chOff x="571429" y="571429"/>
            <a:chExt cx="1142857" cy="11428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71429" y="571429"/>
              <a:ext cx="1142857" cy="11428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809524" y="857143"/>
            <a:ext cx="3428571" cy="571429"/>
            <a:chOff x="13809524" y="857143"/>
            <a:chExt cx="3428571" cy="57142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809524" y="857143"/>
              <a:ext cx="3428571" cy="571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333333" y="857143"/>
            <a:ext cx="571429" cy="571429"/>
            <a:chOff x="17333333" y="857143"/>
            <a:chExt cx="571429" cy="57142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333333" y="857143"/>
              <a:ext cx="571429" cy="571429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2190476" y="820953"/>
            <a:ext cx="8378270" cy="9580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600" dirty="0">
                <a:solidFill>
                  <a:srgbClr val="1E84CF"/>
                </a:solidFill>
                <a:latin typeface="Pretendard Medium" pitchFamily="34" charset="0"/>
                <a:cs typeface="Pretendard Medium" pitchFamily="34" charset="0"/>
              </a:rPr>
              <a:t>현 황</a:t>
            </a:r>
            <a:endParaRPr lang="en-US" dirty="0"/>
          </a:p>
        </p:txBody>
      </p:sp>
      <p:sp>
        <p:nvSpPr>
          <p:cNvPr id="15" name="Object 15"/>
          <p:cNvSpPr txBox="1"/>
          <p:nvPr/>
        </p:nvSpPr>
        <p:spPr>
          <a:xfrm>
            <a:off x="623376" y="820953"/>
            <a:ext cx="1038961" cy="9822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  <a:latin typeface="Pretendard" pitchFamily="34" charset="0"/>
                <a:cs typeface="Pretendard" pitchFamily="34" charset="0"/>
              </a:rPr>
              <a:t>4</a:t>
            </a:r>
            <a:endParaRPr lang="en-US" dirty="0"/>
          </a:p>
        </p:txBody>
      </p:sp>
      <p:sp>
        <p:nvSpPr>
          <p:cNvPr id="16" name="Object 16"/>
          <p:cNvSpPr txBox="1"/>
          <p:nvPr/>
        </p:nvSpPr>
        <p:spPr>
          <a:xfrm>
            <a:off x="17294346" y="969848"/>
            <a:ext cx="649351" cy="53073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dirty="0">
                <a:solidFill>
                  <a:srgbClr val="1E84CF"/>
                </a:solidFill>
                <a:latin typeface="Pretendard" pitchFamily="34" charset="0"/>
                <a:cs typeface="Pretendard" pitchFamily="34" charset="0"/>
              </a:rPr>
              <a:t>04</a:t>
            </a:r>
            <a:endParaRPr lang="en-US" dirty="0"/>
          </a:p>
        </p:txBody>
      </p:sp>
      <p:sp>
        <p:nvSpPr>
          <p:cNvPr id="17" name="Object 17"/>
          <p:cNvSpPr txBox="1"/>
          <p:nvPr/>
        </p:nvSpPr>
        <p:spPr>
          <a:xfrm>
            <a:off x="13216667" y="969846"/>
            <a:ext cx="4614286" cy="52855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dirty="0">
                <a:solidFill>
                  <a:srgbClr val="1E84CF"/>
                </a:solidFill>
                <a:latin typeface="Pretendard" pitchFamily="34" charset="0"/>
                <a:cs typeface="Pretendard" pitchFamily="34" charset="0"/>
              </a:rPr>
              <a:t>SIMPLE BLUE TEMPLATE</a:t>
            </a:r>
            <a:endParaRPr lang="en-US" dirty="0"/>
          </a:p>
        </p:txBody>
      </p:sp>
      <p:grpSp>
        <p:nvGrpSpPr>
          <p:cNvPr id="1005" name="그룹 1005"/>
          <p:cNvGrpSpPr/>
          <p:nvPr/>
        </p:nvGrpSpPr>
        <p:grpSpPr>
          <a:xfrm>
            <a:off x="8859524" y="7234286"/>
            <a:ext cx="188095" cy="2480000"/>
            <a:chOff x="8859524" y="7234286"/>
            <a:chExt cx="188095" cy="2480000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859524" y="7234286"/>
              <a:ext cx="188095" cy="248000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71429" y="7234286"/>
            <a:ext cx="188095" cy="2480000"/>
            <a:chOff x="571429" y="7234286"/>
            <a:chExt cx="188095" cy="2480000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71429" y="7234286"/>
              <a:ext cx="188095" cy="248000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71429" y="1904762"/>
            <a:ext cx="8476190" cy="5139048"/>
            <a:chOff x="571429" y="1904762"/>
            <a:chExt cx="8476190" cy="5139048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71429" y="1904762"/>
              <a:ext cx="8476190" cy="513904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571429" y="7236043"/>
            <a:ext cx="8476190" cy="2476486"/>
            <a:chOff x="571429" y="7236043"/>
            <a:chExt cx="8476190" cy="2476486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71429" y="7236043"/>
              <a:ext cx="8476190" cy="2476486"/>
            </a:xfrm>
            <a:prstGeom prst="rect">
              <a:avLst/>
            </a:prstGeom>
          </p:spPr>
        </p:pic>
      </p:grpSp>
      <p:sp>
        <p:nvSpPr>
          <p:cNvPr id="30" name="Object 30"/>
          <p:cNvSpPr txBox="1"/>
          <p:nvPr/>
        </p:nvSpPr>
        <p:spPr>
          <a:xfrm>
            <a:off x="1333333" y="7694067"/>
            <a:ext cx="6866234" cy="64675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dirty="0">
                <a:solidFill>
                  <a:srgbClr val="1E84CF"/>
                </a:solidFill>
                <a:latin typeface="Pretendard" pitchFamily="34" charset="0"/>
                <a:cs typeface="Pretendard" pitchFamily="34" charset="0"/>
              </a:rPr>
              <a:t>현황과 사진을 설명하세요.</a:t>
            </a:r>
            <a:endParaRPr lang="en-US" dirty="0"/>
          </a:p>
        </p:txBody>
      </p:sp>
      <p:grpSp>
        <p:nvGrpSpPr>
          <p:cNvPr id="1010" name="그룹 1010"/>
          <p:cNvGrpSpPr/>
          <p:nvPr/>
        </p:nvGrpSpPr>
        <p:grpSpPr>
          <a:xfrm>
            <a:off x="1357143" y="8430959"/>
            <a:ext cx="238095" cy="238095"/>
            <a:chOff x="1357143" y="8430959"/>
            <a:chExt cx="238095" cy="238095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57143" y="8430959"/>
              <a:ext cx="238095" cy="238095"/>
            </a:xfrm>
            <a:prstGeom prst="rect">
              <a:avLst/>
            </a:prstGeom>
          </p:spPr>
        </p:pic>
      </p:grpSp>
      <p:sp>
        <p:nvSpPr>
          <p:cNvPr id="37" name="Object 37"/>
          <p:cNvSpPr txBox="1"/>
          <p:nvPr/>
        </p:nvSpPr>
        <p:spPr>
          <a:xfrm>
            <a:off x="1904762" y="8372514"/>
            <a:ext cx="9217304" cy="4154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100" dirty="0">
                <a:solidFill>
                  <a:srgbClr val="3A3A3A"/>
                </a:solidFill>
                <a:latin typeface="Pretendard" pitchFamily="34" charset="0"/>
                <a:cs typeface="Pretendard" pitchFamily="34" charset="0"/>
              </a:rPr>
              <a:t>치아 시뮬레이터에 대한 </a:t>
            </a:r>
            <a:r>
              <a:rPr lang="en-US" sz="2100" dirty="0">
                <a:solidFill>
                  <a:srgbClr val="3A3A3A"/>
                </a:solidFill>
                <a:latin typeface="Pretendard" pitchFamily="34" charset="0"/>
                <a:cs typeface="Pretendard" pitchFamily="34" charset="0"/>
              </a:rPr>
              <a:t>.</a:t>
            </a:r>
            <a:endParaRPr lang="en-US" dirty="0"/>
          </a:p>
        </p:txBody>
      </p:sp>
      <p:grpSp>
        <p:nvGrpSpPr>
          <p:cNvPr id="1011" name="그룹 1011"/>
          <p:cNvGrpSpPr/>
          <p:nvPr/>
        </p:nvGrpSpPr>
        <p:grpSpPr>
          <a:xfrm>
            <a:off x="1357143" y="8957369"/>
            <a:ext cx="238095" cy="238095"/>
            <a:chOff x="1357143" y="8957369"/>
            <a:chExt cx="238095" cy="238095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57143" y="8957369"/>
              <a:ext cx="238095" cy="238095"/>
            </a:xfrm>
            <a:prstGeom prst="rect">
              <a:avLst/>
            </a:prstGeom>
          </p:spPr>
        </p:pic>
      </p:grpSp>
      <p:sp>
        <p:nvSpPr>
          <p:cNvPr id="41" name="Object 41"/>
          <p:cNvSpPr txBox="1"/>
          <p:nvPr/>
        </p:nvSpPr>
        <p:spPr>
          <a:xfrm>
            <a:off x="1904762" y="8898924"/>
            <a:ext cx="9217304" cy="4154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100" dirty="0" err="1">
                <a:solidFill>
                  <a:srgbClr val="3A3A3A"/>
                </a:solidFill>
                <a:latin typeface="Pretendard" pitchFamily="34" charset="0"/>
                <a:cs typeface="Pretendard" pitchFamily="34" charset="0"/>
              </a:rPr>
              <a:t>해당</a:t>
            </a:r>
            <a:r>
              <a:rPr lang="en-US" sz="2100" dirty="0">
                <a:solidFill>
                  <a:srgbClr val="3A3A3A"/>
                </a:solidFill>
                <a:latin typeface="Pretendard" pitchFamily="34" charset="0"/>
                <a:cs typeface="Pretendard" pitchFamily="34" charset="0"/>
              </a:rPr>
              <a:t> .</a:t>
            </a:r>
            <a:endParaRPr lang="en-US" dirty="0"/>
          </a:p>
        </p:txBody>
      </p:sp>
      <p:grpSp>
        <p:nvGrpSpPr>
          <p:cNvPr id="1012" name="그룹 1012"/>
          <p:cNvGrpSpPr/>
          <p:nvPr/>
        </p:nvGrpSpPr>
        <p:grpSpPr>
          <a:xfrm>
            <a:off x="9238095" y="1904762"/>
            <a:ext cx="8476190" cy="5139048"/>
            <a:chOff x="9238095" y="1904762"/>
            <a:chExt cx="8476190" cy="5139048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238095" y="1904762"/>
              <a:ext cx="8476190" cy="5139048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9238095" y="7236043"/>
            <a:ext cx="8476190" cy="2476486"/>
            <a:chOff x="9238095" y="7236043"/>
            <a:chExt cx="8476190" cy="2476486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238095" y="7236043"/>
              <a:ext cx="8476190" cy="2476486"/>
            </a:xfrm>
            <a:prstGeom prst="rect">
              <a:avLst/>
            </a:prstGeom>
          </p:spPr>
        </p:pic>
      </p:grpSp>
      <p:sp>
        <p:nvSpPr>
          <p:cNvPr id="48" name="Object 48"/>
          <p:cNvSpPr txBox="1"/>
          <p:nvPr/>
        </p:nvSpPr>
        <p:spPr>
          <a:xfrm>
            <a:off x="10000000" y="7694067"/>
            <a:ext cx="6866234" cy="64675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dirty="0">
                <a:solidFill>
                  <a:srgbClr val="1E84CF"/>
                </a:solidFill>
                <a:latin typeface="Pretendard" pitchFamily="34" charset="0"/>
                <a:cs typeface="Pretendard" pitchFamily="34" charset="0"/>
              </a:rPr>
              <a:t>현황과 사진을 설명하세요.</a:t>
            </a:r>
            <a:endParaRPr lang="en-US" dirty="0"/>
          </a:p>
        </p:txBody>
      </p:sp>
      <p:grpSp>
        <p:nvGrpSpPr>
          <p:cNvPr id="1015" name="그룹 1015"/>
          <p:cNvGrpSpPr/>
          <p:nvPr/>
        </p:nvGrpSpPr>
        <p:grpSpPr>
          <a:xfrm>
            <a:off x="10023810" y="8430959"/>
            <a:ext cx="238095" cy="238095"/>
            <a:chOff x="10023810" y="8430959"/>
            <a:chExt cx="238095" cy="238095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023810" y="8430959"/>
              <a:ext cx="238095" cy="238095"/>
            </a:xfrm>
            <a:prstGeom prst="rect">
              <a:avLst/>
            </a:prstGeom>
          </p:spPr>
        </p:pic>
      </p:grpSp>
      <p:sp>
        <p:nvSpPr>
          <p:cNvPr id="55" name="Object 55"/>
          <p:cNvSpPr txBox="1"/>
          <p:nvPr/>
        </p:nvSpPr>
        <p:spPr>
          <a:xfrm>
            <a:off x="10571429" y="8372514"/>
            <a:ext cx="9217304" cy="5628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100" dirty="0">
                <a:solidFill>
                  <a:srgbClr val="3A3A3A"/>
                </a:solidFill>
                <a:latin typeface="Pretendard" pitchFamily="34" charset="0"/>
                <a:cs typeface="Pretendard" pitchFamily="34" charset="0"/>
              </a:rPr>
              <a:t>주목해야 할 중요한 특징이나 문제점을 간단히 설명합니다.</a:t>
            </a:r>
            <a:endParaRPr lang="en-US" dirty="0"/>
          </a:p>
        </p:txBody>
      </p:sp>
      <p:grpSp>
        <p:nvGrpSpPr>
          <p:cNvPr id="1016" name="그룹 1016"/>
          <p:cNvGrpSpPr/>
          <p:nvPr/>
        </p:nvGrpSpPr>
        <p:grpSpPr>
          <a:xfrm>
            <a:off x="10023810" y="8957369"/>
            <a:ext cx="238095" cy="238095"/>
            <a:chOff x="10023810" y="8957369"/>
            <a:chExt cx="238095" cy="238095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023810" y="8957369"/>
              <a:ext cx="238095" cy="238095"/>
            </a:xfrm>
            <a:prstGeom prst="rect">
              <a:avLst/>
            </a:prstGeom>
          </p:spPr>
        </p:pic>
      </p:grpSp>
      <p:sp>
        <p:nvSpPr>
          <p:cNvPr id="59" name="Object 59"/>
          <p:cNvSpPr txBox="1"/>
          <p:nvPr/>
        </p:nvSpPr>
        <p:spPr>
          <a:xfrm>
            <a:off x="10571429" y="8898924"/>
            <a:ext cx="9217304" cy="5628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100" dirty="0">
                <a:solidFill>
                  <a:srgbClr val="3A3A3A"/>
                </a:solidFill>
                <a:latin typeface="Pretendard" pitchFamily="34" charset="0"/>
                <a:cs typeface="Pretendard" pitchFamily="34" charset="0"/>
              </a:rPr>
              <a:t>해당 내용만 보고도 현황을 간단히 파악할 수 있도록요.</a:t>
            </a:r>
            <a:endParaRPr lang="en-US" dirty="0"/>
          </a:p>
        </p:txBody>
      </p:sp>
      <p:grpSp>
        <p:nvGrpSpPr>
          <p:cNvPr id="1017" name="그룹 1017"/>
          <p:cNvGrpSpPr/>
          <p:nvPr/>
        </p:nvGrpSpPr>
        <p:grpSpPr>
          <a:xfrm>
            <a:off x="761905" y="6371429"/>
            <a:ext cx="8097619" cy="476190"/>
            <a:chOff x="761905" y="6371429"/>
            <a:chExt cx="8097619" cy="476190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61905" y="6371429"/>
              <a:ext cx="8097619" cy="476190"/>
            </a:xfrm>
            <a:prstGeom prst="rect">
              <a:avLst/>
            </a:prstGeom>
          </p:spPr>
        </p:pic>
      </p:grpSp>
      <p:sp>
        <p:nvSpPr>
          <p:cNvPr id="63" name="Object 63"/>
          <p:cNvSpPr txBox="1"/>
          <p:nvPr/>
        </p:nvSpPr>
        <p:spPr>
          <a:xfrm>
            <a:off x="952381" y="6472381"/>
            <a:ext cx="9233083" cy="42284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600" dirty="0">
                <a:solidFill>
                  <a:srgbClr val="FFF9EC"/>
                </a:solidFill>
                <a:latin typeface="Pretendard" pitchFamily="34" charset="0"/>
                <a:cs typeface="Pretendard" pitchFamily="34" charset="0"/>
              </a:rPr>
              <a:t>이미지에 대한 설명을 작성하세요.</a:t>
            </a:r>
            <a:endParaRPr lang="en-US" dirty="0"/>
          </a:p>
        </p:txBody>
      </p:sp>
      <p:grpSp>
        <p:nvGrpSpPr>
          <p:cNvPr id="1018" name="그룹 1018"/>
          <p:cNvGrpSpPr/>
          <p:nvPr/>
        </p:nvGrpSpPr>
        <p:grpSpPr>
          <a:xfrm>
            <a:off x="9428571" y="6372099"/>
            <a:ext cx="8097619" cy="476190"/>
            <a:chOff x="9428571" y="6372099"/>
            <a:chExt cx="8097619" cy="476190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428571" y="6372099"/>
              <a:ext cx="8097619" cy="476190"/>
            </a:xfrm>
            <a:prstGeom prst="rect">
              <a:avLst/>
            </a:prstGeom>
          </p:spPr>
        </p:pic>
      </p:grpSp>
      <p:sp>
        <p:nvSpPr>
          <p:cNvPr id="67" name="Object 67"/>
          <p:cNvSpPr txBox="1"/>
          <p:nvPr/>
        </p:nvSpPr>
        <p:spPr>
          <a:xfrm>
            <a:off x="9619048" y="6473048"/>
            <a:ext cx="9233083" cy="42284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600" dirty="0">
                <a:solidFill>
                  <a:srgbClr val="FFF9EC"/>
                </a:solidFill>
                <a:latin typeface="Pretendard" pitchFamily="34" charset="0"/>
                <a:cs typeface="Pretendard" pitchFamily="34" charset="0"/>
              </a:rPr>
              <a:t>이미지에 대한 설명을 작성하세요.</a:t>
            </a:r>
            <a:endParaRPr lang="en-US" dirty="0"/>
          </a:p>
        </p:txBody>
      </p:sp>
      <p:pic>
        <p:nvPicPr>
          <p:cNvPr id="10" name="그림 9" descr="텍스트, 스크린샷, 만화 영화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D5949DEE-7B86-6959-815B-E3A105F20A7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1400" y="1653630"/>
            <a:ext cx="6830534" cy="4767028"/>
          </a:xfrm>
          <a:prstGeom prst="rect">
            <a:avLst/>
          </a:prstGeom>
        </p:spPr>
      </p:pic>
      <p:pic>
        <p:nvPicPr>
          <p:cNvPr id="2" name="Bright_Smile_Simulator">
            <a:hlinkClick r:id="" action="ppaction://media"/>
            <a:extLst>
              <a:ext uri="{FF2B5EF4-FFF2-40B4-BE49-F238E27FC236}">
                <a16:creationId xmlns:a16="http://schemas.microsoft.com/office/drawing/2014/main" id="{B0A83E82-7167-DDA9-A835-BD9BA06397B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258130" y="1894154"/>
            <a:ext cx="8910259" cy="5012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027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624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A0C8C3-9385-B8B7-FE1D-E9C52230ED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>
            <a:extLst>
              <a:ext uri="{FF2B5EF4-FFF2-40B4-BE49-F238E27FC236}">
                <a16:creationId xmlns:a16="http://schemas.microsoft.com/office/drawing/2014/main" id="{0FF74C9A-EA80-9036-BF38-60BFF06BD67B}"/>
              </a:ext>
            </a:extLst>
          </p:cNvPr>
          <p:cNvGrpSpPr/>
          <p:nvPr/>
        </p:nvGrpSpPr>
        <p:grpSpPr>
          <a:xfrm>
            <a:off x="571429" y="571429"/>
            <a:ext cx="17142857" cy="1142857"/>
            <a:chOff x="571429" y="571429"/>
            <a:chExt cx="17142857" cy="1142857"/>
          </a:xfrm>
        </p:grpSpPr>
        <p:pic>
          <p:nvPicPr>
            <p:cNvPr id="3" name="Object 2">
              <a:extLst>
                <a:ext uri="{FF2B5EF4-FFF2-40B4-BE49-F238E27FC236}">
                  <a16:creationId xmlns:a16="http://schemas.microsoft.com/office/drawing/2014/main" id="{1959D1B9-2790-B016-F3AC-B39D30DD293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1429" y="571429"/>
              <a:ext cx="17142857" cy="1142857"/>
            </a:xfrm>
            <a:prstGeom prst="rect">
              <a:avLst/>
            </a:prstGeom>
          </p:spPr>
        </p:pic>
      </p:grpSp>
      <p:grpSp>
        <p:nvGrpSpPr>
          <p:cNvPr id="1002" name="그룹 1002">
            <a:extLst>
              <a:ext uri="{FF2B5EF4-FFF2-40B4-BE49-F238E27FC236}">
                <a16:creationId xmlns:a16="http://schemas.microsoft.com/office/drawing/2014/main" id="{73B27B3C-A884-00BB-1D48-CCBACF9E68D6}"/>
              </a:ext>
            </a:extLst>
          </p:cNvPr>
          <p:cNvGrpSpPr/>
          <p:nvPr/>
        </p:nvGrpSpPr>
        <p:grpSpPr>
          <a:xfrm>
            <a:off x="571429" y="571429"/>
            <a:ext cx="1142857" cy="1142857"/>
            <a:chOff x="571429" y="571429"/>
            <a:chExt cx="1142857" cy="1142857"/>
          </a:xfrm>
        </p:grpSpPr>
        <p:pic>
          <p:nvPicPr>
            <p:cNvPr id="6" name="Object 5">
              <a:extLst>
                <a:ext uri="{FF2B5EF4-FFF2-40B4-BE49-F238E27FC236}">
                  <a16:creationId xmlns:a16="http://schemas.microsoft.com/office/drawing/2014/main" id="{6A11C045-E548-1640-03C8-C6897AE6257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1429" y="571429"/>
              <a:ext cx="1142857" cy="1142857"/>
            </a:xfrm>
            <a:prstGeom prst="rect">
              <a:avLst/>
            </a:prstGeom>
          </p:spPr>
        </p:pic>
      </p:grpSp>
      <p:grpSp>
        <p:nvGrpSpPr>
          <p:cNvPr id="1003" name="그룹 1003">
            <a:extLst>
              <a:ext uri="{FF2B5EF4-FFF2-40B4-BE49-F238E27FC236}">
                <a16:creationId xmlns:a16="http://schemas.microsoft.com/office/drawing/2014/main" id="{0C5F241E-2DD6-99C2-E22A-B5B2EDA33F35}"/>
              </a:ext>
            </a:extLst>
          </p:cNvPr>
          <p:cNvGrpSpPr/>
          <p:nvPr/>
        </p:nvGrpSpPr>
        <p:grpSpPr>
          <a:xfrm>
            <a:off x="13809524" y="857143"/>
            <a:ext cx="3428571" cy="571429"/>
            <a:chOff x="13809524" y="857143"/>
            <a:chExt cx="3428571" cy="571429"/>
          </a:xfrm>
        </p:grpSpPr>
        <p:pic>
          <p:nvPicPr>
            <p:cNvPr id="9" name="Object 8">
              <a:extLst>
                <a:ext uri="{FF2B5EF4-FFF2-40B4-BE49-F238E27FC236}">
                  <a16:creationId xmlns:a16="http://schemas.microsoft.com/office/drawing/2014/main" id="{A3A919A0-1327-93C8-922B-E035F34C9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809524" y="857143"/>
              <a:ext cx="3428571" cy="571429"/>
            </a:xfrm>
            <a:prstGeom prst="rect">
              <a:avLst/>
            </a:prstGeom>
          </p:spPr>
        </p:pic>
      </p:grpSp>
      <p:grpSp>
        <p:nvGrpSpPr>
          <p:cNvPr id="1004" name="그룹 1004">
            <a:extLst>
              <a:ext uri="{FF2B5EF4-FFF2-40B4-BE49-F238E27FC236}">
                <a16:creationId xmlns:a16="http://schemas.microsoft.com/office/drawing/2014/main" id="{3211A1BF-EF0B-3C7E-7B92-C1BAFFE96D93}"/>
              </a:ext>
            </a:extLst>
          </p:cNvPr>
          <p:cNvGrpSpPr/>
          <p:nvPr/>
        </p:nvGrpSpPr>
        <p:grpSpPr>
          <a:xfrm>
            <a:off x="17333333" y="857143"/>
            <a:ext cx="571429" cy="571429"/>
            <a:chOff x="17333333" y="857143"/>
            <a:chExt cx="571429" cy="571429"/>
          </a:xfrm>
        </p:grpSpPr>
        <p:pic>
          <p:nvPicPr>
            <p:cNvPr id="12" name="Object 11">
              <a:extLst>
                <a:ext uri="{FF2B5EF4-FFF2-40B4-BE49-F238E27FC236}">
                  <a16:creationId xmlns:a16="http://schemas.microsoft.com/office/drawing/2014/main" id="{BAC37888-3338-5596-E949-438388E81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333333" y="857143"/>
              <a:ext cx="571429" cy="571429"/>
            </a:xfrm>
            <a:prstGeom prst="rect">
              <a:avLst/>
            </a:prstGeom>
          </p:spPr>
        </p:pic>
      </p:grpSp>
      <p:sp>
        <p:nvSpPr>
          <p:cNvPr id="14" name="Object 14">
            <a:extLst>
              <a:ext uri="{FF2B5EF4-FFF2-40B4-BE49-F238E27FC236}">
                <a16:creationId xmlns:a16="http://schemas.microsoft.com/office/drawing/2014/main" id="{0F275002-4087-5831-02A7-F40A81190FBB}"/>
              </a:ext>
            </a:extLst>
          </p:cNvPr>
          <p:cNvSpPr txBox="1"/>
          <p:nvPr/>
        </p:nvSpPr>
        <p:spPr>
          <a:xfrm>
            <a:off x="2190476" y="820953"/>
            <a:ext cx="8378270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3600" dirty="0">
                <a:solidFill>
                  <a:srgbClr val="1E84CF"/>
                </a:solidFill>
                <a:latin typeface="Pretendard Medium" pitchFamily="34" charset="0"/>
                <a:cs typeface="Pretendard Medium" pitchFamily="34" charset="0"/>
              </a:rPr>
              <a:t>스캔 프로그램 테스트</a:t>
            </a:r>
            <a:r>
              <a:rPr lang="en-US" altLang="ko-KR" sz="3600" dirty="0">
                <a:solidFill>
                  <a:srgbClr val="1E84CF"/>
                </a:solidFill>
                <a:latin typeface="Pretendard Medium" pitchFamily="34" charset="0"/>
                <a:cs typeface="Pretendard Medium" pitchFamily="34" charset="0"/>
              </a:rPr>
              <a:t>, </a:t>
            </a:r>
            <a:r>
              <a:rPr lang="ko-KR" altLang="en-US" sz="3600" dirty="0">
                <a:solidFill>
                  <a:srgbClr val="1E84CF"/>
                </a:solidFill>
                <a:latin typeface="Pretendard Medium" pitchFamily="34" charset="0"/>
                <a:cs typeface="Pretendard Medium" pitchFamily="34" charset="0"/>
              </a:rPr>
              <a:t>데이터 생성</a:t>
            </a:r>
            <a:endParaRPr lang="en-US" dirty="0"/>
          </a:p>
        </p:txBody>
      </p:sp>
      <p:sp>
        <p:nvSpPr>
          <p:cNvPr id="15" name="Object 15">
            <a:extLst>
              <a:ext uri="{FF2B5EF4-FFF2-40B4-BE49-F238E27FC236}">
                <a16:creationId xmlns:a16="http://schemas.microsoft.com/office/drawing/2014/main" id="{A6DBD521-D132-CDCE-51C8-5204DE24EEAA}"/>
              </a:ext>
            </a:extLst>
          </p:cNvPr>
          <p:cNvSpPr txBox="1"/>
          <p:nvPr/>
        </p:nvSpPr>
        <p:spPr>
          <a:xfrm>
            <a:off x="623376" y="820953"/>
            <a:ext cx="1038961" cy="9822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  <a:latin typeface="Pretendard" pitchFamily="34" charset="0"/>
                <a:cs typeface="Pretendard" pitchFamily="34" charset="0"/>
              </a:rPr>
              <a:t>4</a:t>
            </a:r>
            <a:endParaRPr lang="en-US" dirty="0"/>
          </a:p>
        </p:txBody>
      </p:sp>
      <p:sp>
        <p:nvSpPr>
          <p:cNvPr id="16" name="Object 16">
            <a:extLst>
              <a:ext uri="{FF2B5EF4-FFF2-40B4-BE49-F238E27FC236}">
                <a16:creationId xmlns:a16="http://schemas.microsoft.com/office/drawing/2014/main" id="{FC070175-C9C1-CAB0-1E53-99E6905530D7}"/>
              </a:ext>
            </a:extLst>
          </p:cNvPr>
          <p:cNvSpPr txBox="1"/>
          <p:nvPr/>
        </p:nvSpPr>
        <p:spPr>
          <a:xfrm>
            <a:off x="17294346" y="969848"/>
            <a:ext cx="649351" cy="53073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dirty="0">
                <a:solidFill>
                  <a:srgbClr val="1E84CF"/>
                </a:solidFill>
                <a:latin typeface="Pretendard" pitchFamily="34" charset="0"/>
                <a:cs typeface="Pretendard" pitchFamily="34" charset="0"/>
              </a:rPr>
              <a:t>04</a:t>
            </a:r>
            <a:endParaRPr lang="en-US" dirty="0"/>
          </a:p>
        </p:txBody>
      </p:sp>
      <p:sp>
        <p:nvSpPr>
          <p:cNvPr id="17" name="Object 17">
            <a:extLst>
              <a:ext uri="{FF2B5EF4-FFF2-40B4-BE49-F238E27FC236}">
                <a16:creationId xmlns:a16="http://schemas.microsoft.com/office/drawing/2014/main" id="{5C32227D-A32E-52E4-FA86-360C904508FB}"/>
              </a:ext>
            </a:extLst>
          </p:cNvPr>
          <p:cNvSpPr txBox="1"/>
          <p:nvPr/>
        </p:nvSpPr>
        <p:spPr>
          <a:xfrm>
            <a:off x="13216667" y="969846"/>
            <a:ext cx="4614286" cy="52855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dirty="0">
                <a:solidFill>
                  <a:srgbClr val="1E84CF"/>
                </a:solidFill>
                <a:latin typeface="Pretendard" pitchFamily="34" charset="0"/>
                <a:cs typeface="Pretendard" pitchFamily="34" charset="0"/>
              </a:rPr>
              <a:t>SIMPLE BLUE TEMPLATE</a:t>
            </a:r>
            <a:endParaRPr lang="en-US" dirty="0"/>
          </a:p>
        </p:txBody>
      </p:sp>
      <p:grpSp>
        <p:nvGrpSpPr>
          <p:cNvPr id="1005" name="그룹 1005">
            <a:extLst>
              <a:ext uri="{FF2B5EF4-FFF2-40B4-BE49-F238E27FC236}">
                <a16:creationId xmlns:a16="http://schemas.microsoft.com/office/drawing/2014/main" id="{C76F9492-A10E-885C-9D34-A03D73D2BD13}"/>
              </a:ext>
            </a:extLst>
          </p:cNvPr>
          <p:cNvGrpSpPr/>
          <p:nvPr/>
        </p:nvGrpSpPr>
        <p:grpSpPr>
          <a:xfrm>
            <a:off x="8859524" y="7234286"/>
            <a:ext cx="188095" cy="2480000"/>
            <a:chOff x="8859524" y="7234286"/>
            <a:chExt cx="188095" cy="2480000"/>
          </a:xfrm>
        </p:grpSpPr>
        <p:pic>
          <p:nvPicPr>
            <p:cNvPr id="19" name="Object 18">
              <a:extLst>
                <a:ext uri="{FF2B5EF4-FFF2-40B4-BE49-F238E27FC236}">
                  <a16:creationId xmlns:a16="http://schemas.microsoft.com/office/drawing/2014/main" id="{4F39D9F0-FECE-4C07-DAE5-4B2D2AEC2E1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859524" y="7234286"/>
              <a:ext cx="188095" cy="2480000"/>
            </a:xfrm>
            <a:prstGeom prst="rect">
              <a:avLst/>
            </a:prstGeom>
          </p:spPr>
        </p:pic>
      </p:grpSp>
      <p:grpSp>
        <p:nvGrpSpPr>
          <p:cNvPr id="1006" name="그룹 1006">
            <a:extLst>
              <a:ext uri="{FF2B5EF4-FFF2-40B4-BE49-F238E27FC236}">
                <a16:creationId xmlns:a16="http://schemas.microsoft.com/office/drawing/2014/main" id="{58EB279E-58F4-BE62-AE7A-7CEC5540AC37}"/>
              </a:ext>
            </a:extLst>
          </p:cNvPr>
          <p:cNvGrpSpPr/>
          <p:nvPr/>
        </p:nvGrpSpPr>
        <p:grpSpPr>
          <a:xfrm>
            <a:off x="571429" y="7234286"/>
            <a:ext cx="188095" cy="2480000"/>
            <a:chOff x="571429" y="7234286"/>
            <a:chExt cx="188095" cy="2480000"/>
          </a:xfrm>
        </p:grpSpPr>
        <p:pic>
          <p:nvPicPr>
            <p:cNvPr id="22" name="Object 21">
              <a:extLst>
                <a:ext uri="{FF2B5EF4-FFF2-40B4-BE49-F238E27FC236}">
                  <a16:creationId xmlns:a16="http://schemas.microsoft.com/office/drawing/2014/main" id="{2D3B598A-9227-A5BF-D42A-54ADB5AFFC8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71429" y="7234286"/>
              <a:ext cx="188095" cy="2480000"/>
            </a:xfrm>
            <a:prstGeom prst="rect">
              <a:avLst/>
            </a:prstGeom>
          </p:spPr>
        </p:pic>
      </p:grpSp>
      <p:grpSp>
        <p:nvGrpSpPr>
          <p:cNvPr id="1007" name="그룹 1007">
            <a:extLst>
              <a:ext uri="{FF2B5EF4-FFF2-40B4-BE49-F238E27FC236}">
                <a16:creationId xmlns:a16="http://schemas.microsoft.com/office/drawing/2014/main" id="{FF8AC41F-0BA0-7A95-AAEF-0DA6DF88C4EF}"/>
              </a:ext>
            </a:extLst>
          </p:cNvPr>
          <p:cNvGrpSpPr/>
          <p:nvPr/>
        </p:nvGrpSpPr>
        <p:grpSpPr>
          <a:xfrm>
            <a:off x="571429" y="1904762"/>
            <a:ext cx="8476190" cy="5139048"/>
            <a:chOff x="571429" y="1904762"/>
            <a:chExt cx="8476190" cy="5139048"/>
          </a:xfrm>
        </p:grpSpPr>
        <p:pic>
          <p:nvPicPr>
            <p:cNvPr id="25" name="Object 24">
              <a:extLst>
                <a:ext uri="{FF2B5EF4-FFF2-40B4-BE49-F238E27FC236}">
                  <a16:creationId xmlns:a16="http://schemas.microsoft.com/office/drawing/2014/main" id="{3731590C-0120-6EF0-F1B4-69D28BE788B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71429" y="1904762"/>
              <a:ext cx="8476190" cy="5139048"/>
            </a:xfrm>
            <a:prstGeom prst="rect">
              <a:avLst/>
            </a:prstGeom>
          </p:spPr>
        </p:pic>
      </p:grpSp>
      <p:grpSp>
        <p:nvGrpSpPr>
          <p:cNvPr id="1008" name="그룹 1008">
            <a:extLst>
              <a:ext uri="{FF2B5EF4-FFF2-40B4-BE49-F238E27FC236}">
                <a16:creationId xmlns:a16="http://schemas.microsoft.com/office/drawing/2014/main" id="{691B216D-DC11-148B-A7A6-76503D7E1D27}"/>
              </a:ext>
            </a:extLst>
          </p:cNvPr>
          <p:cNvGrpSpPr/>
          <p:nvPr/>
        </p:nvGrpSpPr>
        <p:grpSpPr>
          <a:xfrm>
            <a:off x="571429" y="7236043"/>
            <a:ext cx="8476190" cy="2476486"/>
            <a:chOff x="571429" y="7236043"/>
            <a:chExt cx="8476190" cy="2476486"/>
          </a:xfrm>
        </p:grpSpPr>
        <p:pic>
          <p:nvPicPr>
            <p:cNvPr id="28" name="Object 27">
              <a:extLst>
                <a:ext uri="{FF2B5EF4-FFF2-40B4-BE49-F238E27FC236}">
                  <a16:creationId xmlns:a16="http://schemas.microsoft.com/office/drawing/2014/main" id="{B6039829-4F67-4D8F-BFA5-DDEC134A7F6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71429" y="7236043"/>
              <a:ext cx="8476190" cy="2476486"/>
            </a:xfrm>
            <a:prstGeom prst="rect">
              <a:avLst/>
            </a:prstGeom>
          </p:spPr>
        </p:pic>
      </p:grpSp>
      <p:sp>
        <p:nvSpPr>
          <p:cNvPr id="30" name="Object 30">
            <a:extLst>
              <a:ext uri="{FF2B5EF4-FFF2-40B4-BE49-F238E27FC236}">
                <a16:creationId xmlns:a16="http://schemas.microsoft.com/office/drawing/2014/main" id="{B82D957E-CAE7-3DE7-40E1-31A290C38616}"/>
              </a:ext>
            </a:extLst>
          </p:cNvPr>
          <p:cNvSpPr txBox="1"/>
          <p:nvPr/>
        </p:nvSpPr>
        <p:spPr>
          <a:xfrm>
            <a:off x="1333333" y="7694067"/>
            <a:ext cx="6866234" cy="64675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dirty="0">
                <a:solidFill>
                  <a:srgbClr val="1E84CF"/>
                </a:solidFill>
                <a:latin typeface="Pretendard" pitchFamily="34" charset="0"/>
                <a:cs typeface="Pretendard" pitchFamily="34" charset="0"/>
              </a:rPr>
              <a:t>현황과 사진을 설명하세요.</a:t>
            </a:r>
            <a:endParaRPr lang="en-US" dirty="0"/>
          </a:p>
        </p:txBody>
      </p:sp>
      <p:grpSp>
        <p:nvGrpSpPr>
          <p:cNvPr id="1010" name="그룹 1010">
            <a:extLst>
              <a:ext uri="{FF2B5EF4-FFF2-40B4-BE49-F238E27FC236}">
                <a16:creationId xmlns:a16="http://schemas.microsoft.com/office/drawing/2014/main" id="{E70BC63C-FF86-F117-EACC-7AA53F21007E}"/>
              </a:ext>
            </a:extLst>
          </p:cNvPr>
          <p:cNvGrpSpPr/>
          <p:nvPr/>
        </p:nvGrpSpPr>
        <p:grpSpPr>
          <a:xfrm>
            <a:off x="1357143" y="8430959"/>
            <a:ext cx="238095" cy="238095"/>
            <a:chOff x="1357143" y="8430959"/>
            <a:chExt cx="238095" cy="238095"/>
          </a:xfrm>
        </p:grpSpPr>
        <p:pic>
          <p:nvPicPr>
            <p:cNvPr id="35" name="Object 34">
              <a:extLst>
                <a:ext uri="{FF2B5EF4-FFF2-40B4-BE49-F238E27FC236}">
                  <a16:creationId xmlns:a16="http://schemas.microsoft.com/office/drawing/2014/main" id="{632704C0-586E-710D-92BC-13AE3D14F69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57143" y="8430959"/>
              <a:ext cx="238095" cy="238095"/>
            </a:xfrm>
            <a:prstGeom prst="rect">
              <a:avLst/>
            </a:prstGeom>
          </p:spPr>
        </p:pic>
      </p:grpSp>
      <p:sp>
        <p:nvSpPr>
          <p:cNvPr id="37" name="Object 37">
            <a:extLst>
              <a:ext uri="{FF2B5EF4-FFF2-40B4-BE49-F238E27FC236}">
                <a16:creationId xmlns:a16="http://schemas.microsoft.com/office/drawing/2014/main" id="{2996CE67-0D12-5E93-7983-96CD19E4F330}"/>
              </a:ext>
            </a:extLst>
          </p:cNvPr>
          <p:cNvSpPr txBox="1"/>
          <p:nvPr/>
        </p:nvSpPr>
        <p:spPr>
          <a:xfrm>
            <a:off x="1904762" y="8372514"/>
            <a:ext cx="9217304" cy="5628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100" dirty="0">
                <a:solidFill>
                  <a:srgbClr val="3A3A3A"/>
                </a:solidFill>
                <a:latin typeface="Pretendard" pitchFamily="34" charset="0"/>
                <a:cs typeface="Pretendard" pitchFamily="34" charset="0"/>
              </a:rPr>
              <a:t>주목해야 할 중요한 특징이나 문제점을 간단히 설명합니다.</a:t>
            </a:r>
            <a:endParaRPr lang="en-US" dirty="0"/>
          </a:p>
        </p:txBody>
      </p:sp>
      <p:grpSp>
        <p:nvGrpSpPr>
          <p:cNvPr id="1011" name="그룹 1011">
            <a:extLst>
              <a:ext uri="{FF2B5EF4-FFF2-40B4-BE49-F238E27FC236}">
                <a16:creationId xmlns:a16="http://schemas.microsoft.com/office/drawing/2014/main" id="{DB6A62C7-FA6F-34EB-950C-A2F7364E9069}"/>
              </a:ext>
            </a:extLst>
          </p:cNvPr>
          <p:cNvGrpSpPr/>
          <p:nvPr/>
        </p:nvGrpSpPr>
        <p:grpSpPr>
          <a:xfrm>
            <a:off x="1357143" y="8957369"/>
            <a:ext cx="238095" cy="238095"/>
            <a:chOff x="1357143" y="8957369"/>
            <a:chExt cx="238095" cy="238095"/>
          </a:xfrm>
        </p:grpSpPr>
        <p:pic>
          <p:nvPicPr>
            <p:cNvPr id="39" name="Object 38">
              <a:extLst>
                <a:ext uri="{FF2B5EF4-FFF2-40B4-BE49-F238E27FC236}">
                  <a16:creationId xmlns:a16="http://schemas.microsoft.com/office/drawing/2014/main" id="{539F5D72-6019-D6A0-869E-77693751906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57143" y="8957369"/>
              <a:ext cx="238095" cy="238095"/>
            </a:xfrm>
            <a:prstGeom prst="rect">
              <a:avLst/>
            </a:prstGeom>
          </p:spPr>
        </p:pic>
      </p:grpSp>
      <p:sp>
        <p:nvSpPr>
          <p:cNvPr id="41" name="Object 41">
            <a:extLst>
              <a:ext uri="{FF2B5EF4-FFF2-40B4-BE49-F238E27FC236}">
                <a16:creationId xmlns:a16="http://schemas.microsoft.com/office/drawing/2014/main" id="{872C72A4-4E72-ABD6-C195-14AD6E346FDE}"/>
              </a:ext>
            </a:extLst>
          </p:cNvPr>
          <p:cNvSpPr txBox="1"/>
          <p:nvPr/>
        </p:nvSpPr>
        <p:spPr>
          <a:xfrm>
            <a:off x="1904762" y="8898924"/>
            <a:ext cx="9217304" cy="5628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100" dirty="0">
                <a:solidFill>
                  <a:srgbClr val="3A3A3A"/>
                </a:solidFill>
                <a:latin typeface="Pretendard" pitchFamily="34" charset="0"/>
                <a:cs typeface="Pretendard" pitchFamily="34" charset="0"/>
              </a:rPr>
              <a:t>해당 내용만 보고도 현황을 간단히 파악할 수 있도록요.</a:t>
            </a:r>
            <a:endParaRPr lang="en-US" dirty="0"/>
          </a:p>
        </p:txBody>
      </p:sp>
      <p:grpSp>
        <p:nvGrpSpPr>
          <p:cNvPr id="1012" name="그룹 1012">
            <a:extLst>
              <a:ext uri="{FF2B5EF4-FFF2-40B4-BE49-F238E27FC236}">
                <a16:creationId xmlns:a16="http://schemas.microsoft.com/office/drawing/2014/main" id="{5A5BED5A-B4D2-8209-81EC-896A59376CA4}"/>
              </a:ext>
            </a:extLst>
          </p:cNvPr>
          <p:cNvGrpSpPr/>
          <p:nvPr/>
        </p:nvGrpSpPr>
        <p:grpSpPr>
          <a:xfrm>
            <a:off x="9238095" y="1904762"/>
            <a:ext cx="8476190" cy="5139048"/>
            <a:chOff x="9238095" y="1904762"/>
            <a:chExt cx="8476190" cy="5139048"/>
          </a:xfrm>
        </p:grpSpPr>
        <p:pic>
          <p:nvPicPr>
            <p:cNvPr id="43" name="Object 42">
              <a:extLst>
                <a:ext uri="{FF2B5EF4-FFF2-40B4-BE49-F238E27FC236}">
                  <a16:creationId xmlns:a16="http://schemas.microsoft.com/office/drawing/2014/main" id="{751E7E94-D2CB-0C89-2AD4-68DADF8E4B7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238095" y="1904762"/>
              <a:ext cx="8476190" cy="5139048"/>
            </a:xfrm>
            <a:prstGeom prst="rect">
              <a:avLst/>
            </a:prstGeom>
          </p:spPr>
        </p:pic>
      </p:grpSp>
      <p:grpSp>
        <p:nvGrpSpPr>
          <p:cNvPr id="1013" name="그룹 1013">
            <a:extLst>
              <a:ext uri="{FF2B5EF4-FFF2-40B4-BE49-F238E27FC236}">
                <a16:creationId xmlns:a16="http://schemas.microsoft.com/office/drawing/2014/main" id="{97A8672F-F3E8-5CED-FD78-1071AEBEDF81}"/>
              </a:ext>
            </a:extLst>
          </p:cNvPr>
          <p:cNvGrpSpPr/>
          <p:nvPr/>
        </p:nvGrpSpPr>
        <p:grpSpPr>
          <a:xfrm>
            <a:off x="9238095" y="7236043"/>
            <a:ext cx="8476190" cy="2476486"/>
            <a:chOff x="9238095" y="7236043"/>
            <a:chExt cx="8476190" cy="2476486"/>
          </a:xfrm>
        </p:grpSpPr>
        <p:pic>
          <p:nvPicPr>
            <p:cNvPr id="46" name="Object 45">
              <a:extLst>
                <a:ext uri="{FF2B5EF4-FFF2-40B4-BE49-F238E27FC236}">
                  <a16:creationId xmlns:a16="http://schemas.microsoft.com/office/drawing/2014/main" id="{26E8F596-6A40-53FE-D4FF-BDDEDC3C18E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238095" y="7236043"/>
              <a:ext cx="8476190" cy="2476486"/>
            </a:xfrm>
            <a:prstGeom prst="rect">
              <a:avLst/>
            </a:prstGeom>
          </p:spPr>
        </p:pic>
      </p:grpSp>
      <p:sp>
        <p:nvSpPr>
          <p:cNvPr id="48" name="Object 48">
            <a:extLst>
              <a:ext uri="{FF2B5EF4-FFF2-40B4-BE49-F238E27FC236}">
                <a16:creationId xmlns:a16="http://schemas.microsoft.com/office/drawing/2014/main" id="{F4DF2AF9-6D57-A439-99B7-50592FA5F9D3}"/>
              </a:ext>
            </a:extLst>
          </p:cNvPr>
          <p:cNvSpPr txBox="1"/>
          <p:nvPr/>
        </p:nvSpPr>
        <p:spPr>
          <a:xfrm>
            <a:off x="10000000" y="7694067"/>
            <a:ext cx="6866234" cy="64675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dirty="0">
                <a:solidFill>
                  <a:srgbClr val="1E84CF"/>
                </a:solidFill>
                <a:latin typeface="Pretendard" pitchFamily="34" charset="0"/>
                <a:cs typeface="Pretendard" pitchFamily="34" charset="0"/>
              </a:rPr>
              <a:t>현황과 사진을 설명하세요.</a:t>
            </a:r>
            <a:endParaRPr lang="en-US" dirty="0"/>
          </a:p>
        </p:txBody>
      </p:sp>
      <p:grpSp>
        <p:nvGrpSpPr>
          <p:cNvPr id="1015" name="그룹 1015">
            <a:extLst>
              <a:ext uri="{FF2B5EF4-FFF2-40B4-BE49-F238E27FC236}">
                <a16:creationId xmlns:a16="http://schemas.microsoft.com/office/drawing/2014/main" id="{741EEA23-DF92-7583-545E-557BBA83BC60}"/>
              </a:ext>
            </a:extLst>
          </p:cNvPr>
          <p:cNvGrpSpPr/>
          <p:nvPr/>
        </p:nvGrpSpPr>
        <p:grpSpPr>
          <a:xfrm>
            <a:off x="10023810" y="8430959"/>
            <a:ext cx="238095" cy="238095"/>
            <a:chOff x="10023810" y="8430959"/>
            <a:chExt cx="238095" cy="238095"/>
          </a:xfrm>
        </p:grpSpPr>
        <p:pic>
          <p:nvPicPr>
            <p:cNvPr id="53" name="Object 52">
              <a:extLst>
                <a:ext uri="{FF2B5EF4-FFF2-40B4-BE49-F238E27FC236}">
                  <a16:creationId xmlns:a16="http://schemas.microsoft.com/office/drawing/2014/main" id="{D3F5A60F-319B-828C-E503-2B7954B3FB6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023810" y="8430959"/>
              <a:ext cx="238095" cy="238095"/>
            </a:xfrm>
            <a:prstGeom prst="rect">
              <a:avLst/>
            </a:prstGeom>
          </p:spPr>
        </p:pic>
      </p:grpSp>
      <p:sp>
        <p:nvSpPr>
          <p:cNvPr id="55" name="Object 55">
            <a:extLst>
              <a:ext uri="{FF2B5EF4-FFF2-40B4-BE49-F238E27FC236}">
                <a16:creationId xmlns:a16="http://schemas.microsoft.com/office/drawing/2014/main" id="{36CEE017-A775-C942-F52B-F26EFC56BC45}"/>
              </a:ext>
            </a:extLst>
          </p:cNvPr>
          <p:cNvSpPr txBox="1"/>
          <p:nvPr/>
        </p:nvSpPr>
        <p:spPr>
          <a:xfrm>
            <a:off x="10571429" y="8372514"/>
            <a:ext cx="9217304" cy="5628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100" dirty="0">
                <a:solidFill>
                  <a:srgbClr val="3A3A3A"/>
                </a:solidFill>
                <a:latin typeface="Pretendard" pitchFamily="34" charset="0"/>
                <a:cs typeface="Pretendard" pitchFamily="34" charset="0"/>
              </a:rPr>
              <a:t>주목해야 할 중요한 특징이나 문제점을 간단히 설명합니다.</a:t>
            </a:r>
            <a:endParaRPr lang="en-US" dirty="0"/>
          </a:p>
        </p:txBody>
      </p:sp>
      <p:grpSp>
        <p:nvGrpSpPr>
          <p:cNvPr id="1016" name="그룹 1016">
            <a:extLst>
              <a:ext uri="{FF2B5EF4-FFF2-40B4-BE49-F238E27FC236}">
                <a16:creationId xmlns:a16="http://schemas.microsoft.com/office/drawing/2014/main" id="{3AC42A45-BEBA-3055-C6E1-5418510B01F2}"/>
              </a:ext>
            </a:extLst>
          </p:cNvPr>
          <p:cNvGrpSpPr/>
          <p:nvPr/>
        </p:nvGrpSpPr>
        <p:grpSpPr>
          <a:xfrm>
            <a:off x="10023810" y="8957369"/>
            <a:ext cx="238095" cy="238095"/>
            <a:chOff x="10023810" y="8957369"/>
            <a:chExt cx="238095" cy="238095"/>
          </a:xfrm>
        </p:grpSpPr>
        <p:pic>
          <p:nvPicPr>
            <p:cNvPr id="57" name="Object 56">
              <a:extLst>
                <a:ext uri="{FF2B5EF4-FFF2-40B4-BE49-F238E27FC236}">
                  <a16:creationId xmlns:a16="http://schemas.microsoft.com/office/drawing/2014/main" id="{55E1BB25-2816-F844-F85F-466ED6988C4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023810" y="8957369"/>
              <a:ext cx="238095" cy="238095"/>
            </a:xfrm>
            <a:prstGeom prst="rect">
              <a:avLst/>
            </a:prstGeom>
          </p:spPr>
        </p:pic>
      </p:grpSp>
      <p:sp>
        <p:nvSpPr>
          <p:cNvPr id="59" name="Object 59">
            <a:extLst>
              <a:ext uri="{FF2B5EF4-FFF2-40B4-BE49-F238E27FC236}">
                <a16:creationId xmlns:a16="http://schemas.microsoft.com/office/drawing/2014/main" id="{504900A7-36A5-4934-6925-B6EA52EBD203}"/>
              </a:ext>
            </a:extLst>
          </p:cNvPr>
          <p:cNvSpPr txBox="1"/>
          <p:nvPr/>
        </p:nvSpPr>
        <p:spPr>
          <a:xfrm>
            <a:off x="10571429" y="8898924"/>
            <a:ext cx="9217304" cy="5628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100" dirty="0">
                <a:solidFill>
                  <a:srgbClr val="3A3A3A"/>
                </a:solidFill>
                <a:latin typeface="Pretendard" pitchFamily="34" charset="0"/>
                <a:cs typeface="Pretendard" pitchFamily="34" charset="0"/>
              </a:rPr>
              <a:t>해당 내용만 보고도 현황을 간단히 파악할 수 있도록요.</a:t>
            </a:r>
            <a:endParaRPr lang="en-US" dirty="0"/>
          </a:p>
        </p:txBody>
      </p:sp>
      <p:grpSp>
        <p:nvGrpSpPr>
          <p:cNvPr id="1017" name="그룹 1017">
            <a:extLst>
              <a:ext uri="{FF2B5EF4-FFF2-40B4-BE49-F238E27FC236}">
                <a16:creationId xmlns:a16="http://schemas.microsoft.com/office/drawing/2014/main" id="{4493EF6A-1766-A61C-75A0-4FD5252084C6}"/>
              </a:ext>
            </a:extLst>
          </p:cNvPr>
          <p:cNvGrpSpPr/>
          <p:nvPr/>
        </p:nvGrpSpPr>
        <p:grpSpPr>
          <a:xfrm>
            <a:off x="761905" y="6371429"/>
            <a:ext cx="8097619" cy="476190"/>
            <a:chOff x="761905" y="6371429"/>
            <a:chExt cx="8097619" cy="476190"/>
          </a:xfrm>
        </p:grpSpPr>
        <p:pic>
          <p:nvPicPr>
            <p:cNvPr id="61" name="Object 60">
              <a:extLst>
                <a:ext uri="{FF2B5EF4-FFF2-40B4-BE49-F238E27FC236}">
                  <a16:creationId xmlns:a16="http://schemas.microsoft.com/office/drawing/2014/main" id="{FFBB0E61-F3AB-8707-B317-16BE099DE5C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61905" y="6371429"/>
              <a:ext cx="8097619" cy="476190"/>
            </a:xfrm>
            <a:prstGeom prst="rect">
              <a:avLst/>
            </a:prstGeom>
          </p:spPr>
        </p:pic>
      </p:grpSp>
      <p:sp>
        <p:nvSpPr>
          <p:cNvPr id="63" name="Object 63">
            <a:extLst>
              <a:ext uri="{FF2B5EF4-FFF2-40B4-BE49-F238E27FC236}">
                <a16:creationId xmlns:a16="http://schemas.microsoft.com/office/drawing/2014/main" id="{6242EB21-90B6-845D-1804-EA2B2D5EE3BC}"/>
              </a:ext>
            </a:extLst>
          </p:cNvPr>
          <p:cNvSpPr txBox="1"/>
          <p:nvPr/>
        </p:nvSpPr>
        <p:spPr>
          <a:xfrm>
            <a:off x="952381" y="6472381"/>
            <a:ext cx="9233083" cy="42284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600" dirty="0">
                <a:solidFill>
                  <a:srgbClr val="FFF9EC"/>
                </a:solidFill>
                <a:latin typeface="Pretendard" pitchFamily="34" charset="0"/>
                <a:cs typeface="Pretendard" pitchFamily="34" charset="0"/>
              </a:rPr>
              <a:t>이미지에 대한 설명을 작성하세요.</a:t>
            </a:r>
            <a:endParaRPr lang="en-US" dirty="0"/>
          </a:p>
        </p:txBody>
      </p:sp>
      <p:grpSp>
        <p:nvGrpSpPr>
          <p:cNvPr id="1018" name="그룹 1018">
            <a:extLst>
              <a:ext uri="{FF2B5EF4-FFF2-40B4-BE49-F238E27FC236}">
                <a16:creationId xmlns:a16="http://schemas.microsoft.com/office/drawing/2014/main" id="{5AA317DE-30E7-9509-A2F5-EFDA050A1ADF}"/>
              </a:ext>
            </a:extLst>
          </p:cNvPr>
          <p:cNvGrpSpPr/>
          <p:nvPr/>
        </p:nvGrpSpPr>
        <p:grpSpPr>
          <a:xfrm>
            <a:off x="9428571" y="6372099"/>
            <a:ext cx="8097619" cy="476190"/>
            <a:chOff x="9428571" y="6372099"/>
            <a:chExt cx="8097619" cy="476190"/>
          </a:xfrm>
        </p:grpSpPr>
        <p:pic>
          <p:nvPicPr>
            <p:cNvPr id="65" name="Object 64">
              <a:extLst>
                <a:ext uri="{FF2B5EF4-FFF2-40B4-BE49-F238E27FC236}">
                  <a16:creationId xmlns:a16="http://schemas.microsoft.com/office/drawing/2014/main" id="{3B832FFF-BE46-34C7-01A3-1FA216C8711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428571" y="6372099"/>
              <a:ext cx="8097619" cy="476190"/>
            </a:xfrm>
            <a:prstGeom prst="rect">
              <a:avLst/>
            </a:prstGeom>
          </p:spPr>
        </p:pic>
      </p:grpSp>
      <p:sp>
        <p:nvSpPr>
          <p:cNvPr id="67" name="Object 67">
            <a:extLst>
              <a:ext uri="{FF2B5EF4-FFF2-40B4-BE49-F238E27FC236}">
                <a16:creationId xmlns:a16="http://schemas.microsoft.com/office/drawing/2014/main" id="{C02BF9BE-7D92-27DF-37AA-652756DE859F}"/>
              </a:ext>
            </a:extLst>
          </p:cNvPr>
          <p:cNvSpPr txBox="1"/>
          <p:nvPr/>
        </p:nvSpPr>
        <p:spPr>
          <a:xfrm>
            <a:off x="9619048" y="6473048"/>
            <a:ext cx="9233083" cy="42284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600" dirty="0">
                <a:solidFill>
                  <a:srgbClr val="FFF9EC"/>
                </a:solidFill>
                <a:latin typeface="Pretendard" pitchFamily="34" charset="0"/>
                <a:cs typeface="Pretendard" pitchFamily="34" charset="0"/>
              </a:rPr>
              <a:t>이미지에 대한 설명을 작성하세요.</a:t>
            </a:r>
            <a:endParaRPr lang="en-US" dirty="0"/>
          </a:p>
        </p:txBody>
      </p:sp>
      <p:pic>
        <p:nvPicPr>
          <p:cNvPr id="5" name="그림 4" descr="스크린샷, 텍스트이(가) 표시된 사진&#10;&#10;자동 생성된 설명">
            <a:extLst>
              <a:ext uri="{FF2B5EF4-FFF2-40B4-BE49-F238E27FC236}">
                <a16:creationId xmlns:a16="http://schemas.microsoft.com/office/drawing/2014/main" id="{A53DBC0F-AB84-D8C0-2F35-5C7250255E3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5434" y="1869152"/>
            <a:ext cx="7148179" cy="4610500"/>
          </a:xfrm>
          <a:prstGeom prst="rect">
            <a:avLst/>
          </a:prstGeom>
        </p:spPr>
      </p:pic>
      <p:pic>
        <p:nvPicPr>
          <p:cNvPr id="10" name="그림 9" descr="텍스트, 스크린샷, 만화 영화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C599B7DE-E06D-D2DA-F898-516A4A2F1AA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1400" y="1653630"/>
            <a:ext cx="6830534" cy="4767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728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956</TotalTime>
  <Words>938</Words>
  <Application>Microsoft Office PowerPoint</Application>
  <PresentationFormat>사용자 지정</PresentationFormat>
  <Paragraphs>178</Paragraphs>
  <Slides>13</Slides>
  <Notes>2</Notes>
  <HiddenSlides>0</HiddenSlides>
  <MMClips>1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22" baseType="lpstr">
      <vt:lpstr>Pretendard</vt:lpstr>
      <vt:lpstr>Pretendard Medium</vt:lpstr>
      <vt:lpstr>Pretendard SemiBold</vt:lpstr>
      <vt:lpstr>돋움체</vt:lpstr>
      <vt:lpstr>맑은 고딕</vt:lpstr>
      <vt:lpstr>Arial</vt:lpstr>
      <vt:lpstr>Calibri</vt:lpstr>
      <vt:lpstr>Times New Roman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은지 윤</cp:lastModifiedBy>
  <cp:revision>31</cp:revision>
  <dcterms:created xsi:type="dcterms:W3CDTF">2024-01-24T14:46:34Z</dcterms:created>
  <dcterms:modified xsi:type="dcterms:W3CDTF">2024-02-19T08:42:10Z</dcterms:modified>
</cp:coreProperties>
</file>